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70" r:id="rId5"/>
    <p:sldId id="269" r:id="rId6"/>
    <p:sldId id="262" r:id="rId7"/>
    <p:sldId id="263" r:id="rId8"/>
    <p:sldId id="271" r:id="rId9"/>
    <p:sldId id="272" r:id="rId10"/>
    <p:sldId id="266" r:id="rId11"/>
    <p:sldId id="267" r:id="rId12"/>
  </p:sldIdLst>
  <p:sldSz cx="12192000" cy="6858000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3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1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9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2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4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1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4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4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7809-53F4-41B8-9F02-931933FC1C26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5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LLVM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분기점을 찾았지만 분기점의 시작과 끝에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를 할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entry </a:t>
            </a:r>
            <a:r>
              <a:rPr lang="ko-KR" altLang="en-US" dirty="0" smtClean="0"/>
              <a:t>부분도 분기점으로 인식 하여 </a:t>
            </a:r>
            <a:r>
              <a:rPr lang="en-US" altLang="ko-KR" dirty="0" smtClean="0"/>
              <a:t>print </a:t>
            </a:r>
            <a:r>
              <a:rPr lang="ko-KR" altLang="en-US" dirty="0" smtClean="0"/>
              <a:t>를 출력하게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마지막 분기점 </a:t>
            </a:r>
            <a:r>
              <a:rPr lang="en-US" altLang="ko-KR" dirty="0" err="1" smtClean="0"/>
              <a:t>for.end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print </a:t>
            </a:r>
            <a:r>
              <a:rPr lang="ko-KR" altLang="en-US" dirty="0" smtClean="0"/>
              <a:t>가 삽입되지 않았다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9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altLang="ko-KR" dirty="0" err="1" smtClean="0"/>
              <a:t>LoopPass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742950" lvl="1" indent="-285750"/>
            <a:r>
              <a:rPr lang="en-US" altLang="ko-KR" dirty="0" err="1" smtClean="0"/>
              <a:t>llvm</a:t>
            </a:r>
            <a:r>
              <a:rPr lang="en-US" altLang="ko-KR" dirty="0"/>
              <a:t>::</a:t>
            </a:r>
            <a:r>
              <a:rPr lang="en-US" altLang="ko-KR" dirty="0" err="1"/>
              <a:t>LoopBase</a:t>
            </a:r>
            <a:r>
              <a:rPr lang="en-US" altLang="ko-KR" dirty="0"/>
              <a:t>&lt; </a:t>
            </a:r>
            <a:r>
              <a:rPr lang="en-US" altLang="ko-KR" dirty="0" err="1"/>
              <a:t>BlockT</a:t>
            </a:r>
            <a:r>
              <a:rPr lang="en-US" altLang="ko-KR" dirty="0"/>
              <a:t>, </a:t>
            </a:r>
            <a:r>
              <a:rPr lang="en-US" altLang="ko-KR" dirty="0" err="1"/>
              <a:t>LoopT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LoopInfo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이용</a:t>
            </a:r>
            <a:endParaRPr lang="en-US" altLang="ko-KR" dirty="0"/>
          </a:p>
          <a:p>
            <a:pPr marL="742950" lvl="1" indent="-285750"/>
            <a:endParaRPr lang="en-US" altLang="ko-KR" dirty="0"/>
          </a:p>
          <a:p>
            <a:pPr marL="742950" lvl="1" indent="-285750"/>
            <a:endParaRPr lang="en-US" altLang="ko-KR" dirty="0" smtClean="0"/>
          </a:p>
          <a:p>
            <a:pPr marL="285750" indent="-285750"/>
            <a:r>
              <a:rPr lang="en-US" altLang="ko-KR" dirty="0"/>
              <a:t>Function::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대상에</a:t>
            </a:r>
            <a:r>
              <a:rPr lang="en-US" altLang="ko-KR" dirty="0"/>
              <a:t>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detect 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>pass 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만들었던 </a:t>
            </a:r>
            <a:r>
              <a:rPr lang="en-US" altLang="ko-KR" dirty="0" smtClean="0"/>
              <a:t>star pass 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standard pass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5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8133" y="32279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standard</a:t>
            </a:r>
            <a:br>
              <a:rPr lang="en-US" altLang="ko-KR" dirty="0" smtClean="0"/>
            </a:br>
            <a:r>
              <a:rPr lang="en-US" altLang="ko-KR" dirty="0" smtClean="0"/>
              <a:t> pass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85" y="13527"/>
            <a:ext cx="8383081" cy="68444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60967" y="3225338"/>
            <a:ext cx="1795549" cy="149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pass - </a:t>
            </a:r>
            <a:r>
              <a:rPr lang="ko-KR" altLang="en-US" dirty="0" smtClean="0"/>
              <a:t>소스 분석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84" y="4600296"/>
            <a:ext cx="10661160" cy="14293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0136"/>
            <a:ext cx="7910246" cy="4347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59265" y="2364173"/>
            <a:ext cx="2414714" cy="299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6" idx="2"/>
          </p:cNvCxnSpPr>
          <p:nvPr/>
        </p:nvCxnSpPr>
        <p:spPr>
          <a:xfrm flipV="1">
            <a:off x="2510444" y="2663266"/>
            <a:ext cx="56178" cy="3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62793" y="2993446"/>
            <a:ext cx="1895301" cy="3596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basicBlock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3" y="3406024"/>
            <a:ext cx="3879744" cy="35270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9989" y="3459474"/>
            <a:ext cx="3892838" cy="299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5" idx="3"/>
          </p:cNvCxnSpPr>
          <p:nvPr/>
        </p:nvCxnSpPr>
        <p:spPr>
          <a:xfrm flipH="1">
            <a:off x="4652827" y="3609101"/>
            <a:ext cx="818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504408" y="3402555"/>
            <a:ext cx="5784275" cy="3561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basicBlock</a:t>
            </a:r>
            <a:r>
              <a:rPr lang="en-US" altLang="ko-KR" dirty="0" smtClean="0"/>
              <a:t> name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형태로 변환 후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00484" y="4600296"/>
            <a:ext cx="10537829" cy="3182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endCxn id="26" idx="0"/>
          </p:cNvCxnSpPr>
          <p:nvPr/>
        </p:nvCxnSpPr>
        <p:spPr>
          <a:xfrm flipH="1">
            <a:off x="6169399" y="4198030"/>
            <a:ext cx="2264826" cy="40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853541" y="3841856"/>
            <a:ext cx="4841464" cy="35617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 a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cond</a:t>
            </a:r>
            <a:r>
              <a:rPr lang="en-US" altLang="ko-KR" dirty="0" smtClean="0"/>
              <a:t> .then do. </a:t>
            </a:r>
            <a:r>
              <a:rPr lang="ko-KR" altLang="en-US" dirty="0" smtClean="0"/>
              <a:t>가 있는지 확인 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84" y="1946768"/>
            <a:ext cx="2211463" cy="28171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00484" y="1950015"/>
            <a:ext cx="2414714" cy="299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4" idx="1"/>
            <a:endCxn id="31" idx="3"/>
          </p:cNvCxnSpPr>
          <p:nvPr/>
        </p:nvCxnSpPr>
        <p:spPr>
          <a:xfrm flipH="1">
            <a:off x="3315198" y="2090737"/>
            <a:ext cx="654122" cy="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69320" y="1938769"/>
            <a:ext cx="5964389" cy="3039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r>
              <a:rPr lang="ko-KR" altLang="en-US" dirty="0" smtClean="0"/>
              <a:t>의 이전 </a:t>
            </a:r>
            <a:r>
              <a:rPr lang="en-US" altLang="ko-KR" dirty="0" err="1" smtClean="0"/>
              <a:t>basicblcok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저장하기위해 선언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190157" y="5655580"/>
            <a:ext cx="2457578" cy="299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22274" y="5661099"/>
            <a:ext cx="2289673" cy="299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3111947" y="5838459"/>
            <a:ext cx="1205754" cy="4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223565" y="6225574"/>
            <a:ext cx="2289673" cy="299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 </a:t>
            </a:r>
            <a:r>
              <a:rPr lang="ko-KR" altLang="en-US" dirty="0" smtClean="0"/>
              <a:t>에다가 </a:t>
            </a:r>
            <a:r>
              <a:rPr lang="en-US" altLang="ko-KR" dirty="0" smtClean="0"/>
              <a:t>E </a:t>
            </a:r>
            <a:r>
              <a:rPr lang="ko-KR" altLang="en-US" dirty="0" smtClean="0"/>
              <a:t>를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6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pass - </a:t>
            </a:r>
            <a:r>
              <a:rPr lang="ko-KR" altLang="en-US" dirty="0" smtClean="0"/>
              <a:t>소스 분석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46" y="1627303"/>
            <a:ext cx="6466262" cy="46404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887122"/>
            <a:ext cx="4556760" cy="332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9" idx="1"/>
          </p:cNvCxnSpPr>
          <p:nvPr/>
        </p:nvCxnSpPr>
        <p:spPr>
          <a:xfrm flipH="1">
            <a:off x="5394960" y="2036669"/>
            <a:ext cx="2219498" cy="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14458" y="1887122"/>
            <a:ext cx="3208713" cy="2990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 </a:t>
            </a:r>
            <a:r>
              <a:rPr lang="ko-KR" altLang="en-US" dirty="0" err="1" smtClean="0"/>
              <a:t>위치에다가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38199" y="2786694"/>
            <a:ext cx="6310745" cy="5965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1"/>
            <a:endCxn id="19" idx="3"/>
          </p:cNvCxnSpPr>
          <p:nvPr/>
        </p:nvCxnSpPr>
        <p:spPr>
          <a:xfrm flipH="1">
            <a:off x="7148944" y="3076674"/>
            <a:ext cx="131695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465896" y="2809785"/>
            <a:ext cx="3496118" cy="5337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.end </a:t>
            </a:r>
            <a:r>
              <a:rPr lang="ko-KR" altLang="en-US" dirty="0" smtClean="0"/>
              <a:t>면 현재 </a:t>
            </a:r>
            <a:r>
              <a:rPr lang="en-US" altLang="ko-KR" dirty="0" err="1" smtClean="0"/>
              <a:t>basicBlock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begin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08548" y="3512177"/>
            <a:ext cx="5092993" cy="3116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6846" y="5883606"/>
            <a:ext cx="4232478" cy="3010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979324" y="6034137"/>
            <a:ext cx="839585" cy="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818909" y="5883606"/>
            <a:ext cx="2813242" cy="361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before </a:t>
            </a:r>
            <a:r>
              <a:rPr lang="ko-KR" altLang="en-US" dirty="0" smtClean="0"/>
              <a:t>에다가 </a:t>
            </a:r>
            <a:r>
              <a:rPr lang="en-US" altLang="ko-KR" dirty="0" smtClean="0"/>
              <a:t>BB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8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4028"/>
          <a:stretch/>
        </p:blipFill>
        <p:spPr>
          <a:xfrm>
            <a:off x="1385870" y="1690688"/>
            <a:ext cx="4073676" cy="4575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52520"/>
          <a:stretch/>
        </p:blipFill>
        <p:spPr>
          <a:xfrm>
            <a:off x="6007216" y="1825625"/>
            <a:ext cx="3876617" cy="44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 </a:t>
            </a:r>
            <a:r>
              <a:rPr lang="en-US" altLang="ko-KR" dirty="0" smtClean="0"/>
              <a:t>dis </a:t>
            </a:r>
            <a:r>
              <a:rPr lang="en-US" altLang="ko-KR" dirty="0" smtClean="0"/>
              <a:t>assemble(1)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0189" y="13649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42" y="1364945"/>
            <a:ext cx="10535258" cy="324161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93936" y="1872539"/>
            <a:ext cx="10309081" cy="2402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93936" y="2112745"/>
            <a:ext cx="1" cy="266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535" y="4781129"/>
            <a:ext cx="2813242" cy="361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do.body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82521" y="2473342"/>
            <a:ext cx="885306" cy="2402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42" y="5262878"/>
            <a:ext cx="10458054" cy="108137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92850" y="5336383"/>
            <a:ext cx="885306" cy="2402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1578156" y="5456485"/>
            <a:ext cx="3176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754880" y="4961814"/>
            <a:ext cx="0" cy="494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754880" y="4961814"/>
            <a:ext cx="19036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674489" y="4739862"/>
            <a:ext cx="3001526" cy="361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do.end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에다가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0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 </a:t>
            </a:r>
            <a:r>
              <a:rPr lang="en-US" altLang="ko-KR" dirty="0" smtClean="0"/>
              <a:t>dis </a:t>
            </a:r>
            <a:r>
              <a:rPr lang="en-US" altLang="ko-KR" dirty="0" smtClean="0"/>
              <a:t>assemble(2)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0" y="1690688"/>
            <a:ext cx="10423034" cy="180065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09223" y="1862339"/>
            <a:ext cx="10154647" cy="2402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3713" y="2635961"/>
            <a:ext cx="1237471" cy="2402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211184" y="2102544"/>
            <a:ext cx="0" cy="167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73713" y="3797204"/>
            <a:ext cx="2813242" cy="361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while.cond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0" y="4464434"/>
            <a:ext cx="10004527" cy="171379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73713" y="4635277"/>
            <a:ext cx="10240155" cy="2402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0719" y="5182404"/>
            <a:ext cx="1469972" cy="2402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445133" y="4231178"/>
            <a:ext cx="13856" cy="40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052368" y="3882625"/>
            <a:ext cx="5163974" cy="3613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while) while.cond10 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printf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8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 </a:t>
            </a:r>
            <a:r>
              <a:rPr lang="en-US" altLang="ko-KR" dirty="0" smtClean="0"/>
              <a:t>dis </a:t>
            </a:r>
            <a:r>
              <a:rPr lang="en-US" altLang="ko-KR" dirty="0" smtClean="0"/>
              <a:t>assemble(3)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05" y="1862339"/>
            <a:ext cx="9357481" cy="422728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392103" y="1987030"/>
            <a:ext cx="10154647" cy="2402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92103" y="4965757"/>
            <a:ext cx="10154647" cy="2402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186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LLVM</vt:lpstr>
      <vt:lpstr>목적</vt:lpstr>
      <vt:lpstr>standard  pass</vt:lpstr>
      <vt:lpstr>standard pass - 소스 분석(1)</vt:lpstr>
      <vt:lpstr>standard pass - 소스 분석(2)</vt:lpstr>
      <vt:lpstr>target file</vt:lpstr>
      <vt:lpstr>실행결과 dis assemble(1)</vt:lpstr>
      <vt:lpstr>실행결과 dis assemble(2)</vt:lpstr>
      <vt:lpstr>실행결과 dis assemble(3)</vt:lpstr>
      <vt:lpstr>문제점</vt:lpstr>
      <vt:lpstr>향후 진행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</dc:title>
  <dc:creator>강성은</dc:creator>
  <cp:lastModifiedBy>강성은</cp:lastModifiedBy>
  <cp:revision>65</cp:revision>
  <cp:lastPrinted>2017-03-31T09:07:33Z</cp:lastPrinted>
  <dcterms:created xsi:type="dcterms:W3CDTF">2017-03-24T08:44:46Z</dcterms:created>
  <dcterms:modified xsi:type="dcterms:W3CDTF">2017-04-27T13:38:21Z</dcterms:modified>
</cp:coreProperties>
</file>