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0" r:id="rId4"/>
    <p:sldId id="266" r:id="rId5"/>
    <p:sldId id="268" r:id="rId6"/>
    <p:sldId id="271" r:id="rId7"/>
    <p:sldId id="272" r:id="rId8"/>
    <p:sldId id="273" r:id="rId9"/>
    <p:sldId id="262" r:id="rId10"/>
    <p:sldId id="269" r:id="rId11"/>
    <p:sldId id="259" r:id="rId12"/>
    <p:sldId id="260" r:id="rId13"/>
    <p:sldId id="261" r:id="rId14"/>
    <p:sldId id="263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su lee" initials="dl" lastIdx="1" clrIdx="0">
    <p:extLst>
      <p:ext uri="{19B8F6BF-5375-455C-9EA6-DF929625EA0E}">
        <p15:presenceInfo xmlns:p15="http://schemas.microsoft.com/office/powerpoint/2012/main" userId="07fbe86e2a222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59F00-6736-43E9-8112-EED212F70F84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DFC2-6E94-4752-9185-CAA53E6BE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4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9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6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89786"/>
            <a:ext cx="10515600" cy="488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7349-929D-4403-BD4A-ABF67EDB1B79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6868-3675-4FC3-9658-1360B5B8C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LLVM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lang="en-US" altLang="ko-KR" dirty="0"/>
              <a:t>target file work on BB viewpoint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0327" y="4596841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0820" y="4415818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if.end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0327" y="3188440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0820" y="3007417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if.then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0327" y="1809283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9147" y="1576463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entry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345647" y="3197330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16140" y="3016307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do.end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41244" y="1809283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11737" y="1628260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do.cond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18566" y="5962759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7388" y="5729940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do.body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400788" y="1809283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581113" y="1628260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while.end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41244" y="5962759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11737" y="5781736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while.body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342796" y="4596841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11616" y="4364021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while.cond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403013" y="5962759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573506" y="5781736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while.end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403013" y="4596841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573506" y="4415818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while.body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06219" y="3208367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575039" y="2975547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while.cond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9576704" y="4539868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9747197" y="4358845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for.inc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576704" y="3224439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747197" y="3043416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for.body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9576704" y="1809283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749504" y="1571310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for.cond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9576704" y="5935282"/>
            <a:ext cx="1649783" cy="697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745524" y="5702462"/>
            <a:ext cx="1312141" cy="4656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for.end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14" idx="2"/>
            <a:endCxn id="7" idx="0"/>
          </p:cNvCxnSpPr>
          <p:nvPr/>
        </p:nvCxnSpPr>
        <p:spPr>
          <a:xfrm>
            <a:off x="1245219" y="2506853"/>
            <a:ext cx="1672" cy="500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/>
          <p:cNvCxnSpPr>
            <a:cxnSpLocks/>
            <a:stCxn id="4" idx="2"/>
            <a:endCxn id="34" idx="0"/>
          </p:cNvCxnSpPr>
          <p:nvPr/>
        </p:nvCxnSpPr>
        <p:spPr>
          <a:xfrm flipH="1">
            <a:off x="1243459" y="5294411"/>
            <a:ext cx="1760" cy="43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연결선: 꺾임 60"/>
          <p:cNvCxnSpPr>
            <a:stCxn id="33" idx="3"/>
            <a:endCxn id="31" idx="1"/>
          </p:cNvCxnSpPr>
          <p:nvPr/>
        </p:nvCxnSpPr>
        <p:spPr>
          <a:xfrm flipV="1">
            <a:off x="2068349" y="2158068"/>
            <a:ext cx="1272895" cy="41534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연결선: 꺾임 61"/>
          <p:cNvCxnSpPr>
            <a:cxnSpLocks/>
            <a:stCxn id="37" idx="3"/>
            <a:endCxn id="35" idx="1"/>
          </p:cNvCxnSpPr>
          <p:nvPr/>
        </p:nvCxnSpPr>
        <p:spPr>
          <a:xfrm flipV="1">
            <a:off x="4991027" y="2158068"/>
            <a:ext cx="1409761" cy="4153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연결선: 꺾임 64"/>
          <p:cNvCxnSpPr>
            <a:cxnSpLocks/>
            <a:stCxn id="41" idx="3"/>
            <a:endCxn id="51" idx="1"/>
          </p:cNvCxnSpPr>
          <p:nvPr/>
        </p:nvCxnSpPr>
        <p:spPr>
          <a:xfrm flipV="1">
            <a:off x="8052796" y="2158068"/>
            <a:ext cx="1523908" cy="4153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/>
          <p:cNvCxnSpPr>
            <a:cxnSpLocks/>
            <a:stCxn id="31" idx="2"/>
            <a:endCxn id="27" idx="0"/>
          </p:cNvCxnSpPr>
          <p:nvPr/>
        </p:nvCxnSpPr>
        <p:spPr>
          <a:xfrm>
            <a:off x="4166136" y="2506853"/>
            <a:ext cx="6075" cy="509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/>
          <p:cNvCxnSpPr>
            <a:cxnSpLocks/>
            <a:stCxn id="23" idx="2"/>
            <a:endCxn id="40" idx="0"/>
          </p:cNvCxnSpPr>
          <p:nvPr/>
        </p:nvCxnSpPr>
        <p:spPr>
          <a:xfrm flipH="1">
            <a:off x="4167687" y="3894900"/>
            <a:ext cx="2852" cy="469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/>
          <p:cNvCxnSpPr>
            <a:cxnSpLocks/>
            <a:stCxn id="39" idx="2"/>
            <a:endCxn id="38" idx="0"/>
          </p:cNvCxnSpPr>
          <p:nvPr/>
        </p:nvCxnSpPr>
        <p:spPr>
          <a:xfrm>
            <a:off x="4167688" y="5294411"/>
            <a:ext cx="120" cy="487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직선 화살표 연결선 70"/>
          <p:cNvCxnSpPr>
            <a:cxnSpLocks/>
            <a:stCxn id="35" idx="2"/>
            <a:endCxn id="46" idx="0"/>
          </p:cNvCxnSpPr>
          <p:nvPr/>
        </p:nvCxnSpPr>
        <p:spPr>
          <a:xfrm>
            <a:off x="7225680" y="2506853"/>
            <a:ext cx="5430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/>
          <p:cNvCxnSpPr>
            <a:cxnSpLocks/>
            <a:stCxn id="45" idx="2"/>
            <a:endCxn id="44" idx="0"/>
          </p:cNvCxnSpPr>
          <p:nvPr/>
        </p:nvCxnSpPr>
        <p:spPr>
          <a:xfrm flipH="1">
            <a:off x="7229577" y="3905937"/>
            <a:ext cx="1534" cy="509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/>
          <p:cNvCxnSpPr>
            <a:cxnSpLocks/>
            <a:endCxn id="42" idx="0"/>
          </p:cNvCxnSpPr>
          <p:nvPr/>
        </p:nvCxnSpPr>
        <p:spPr>
          <a:xfrm>
            <a:off x="7226560" y="5216137"/>
            <a:ext cx="3017" cy="565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>
            <a:cxnSpLocks/>
            <a:stCxn id="51" idx="2"/>
            <a:endCxn id="50" idx="0"/>
          </p:cNvCxnSpPr>
          <p:nvPr/>
        </p:nvCxnSpPr>
        <p:spPr>
          <a:xfrm>
            <a:off x="10401596" y="2506853"/>
            <a:ext cx="1672" cy="536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/>
          <p:cNvCxnSpPr>
            <a:cxnSpLocks/>
            <a:stCxn id="49" idx="2"/>
            <a:endCxn id="48" idx="0"/>
          </p:cNvCxnSpPr>
          <p:nvPr/>
        </p:nvCxnSpPr>
        <p:spPr>
          <a:xfrm>
            <a:off x="10401596" y="3922009"/>
            <a:ext cx="1672" cy="436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/>
          <p:cNvCxnSpPr>
            <a:cxnSpLocks/>
            <a:stCxn id="47" idx="2"/>
            <a:endCxn id="54" idx="0"/>
          </p:cNvCxnSpPr>
          <p:nvPr/>
        </p:nvCxnSpPr>
        <p:spPr>
          <a:xfrm flipH="1">
            <a:off x="10401595" y="5237438"/>
            <a:ext cx="1" cy="465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화살표: 왼쪽으로 구부러짐 94"/>
          <p:cNvSpPr/>
          <p:nvPr/>
        </p:nvSpPr>
        <p:spPr>
          <a:xfrm rot="10800000">
            <a:off x="2871611" y="4949467"/>
            <a:ext cx="420571" cy="12979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화살표: 왼쪽으로 구부러짐 95"/>
          <p:cNvSpPr/>
          <p:nvPr/>
        </p:nvSpPr>
        <p:spPr>
          <a:xfrm rot="10800000">
            <a:off x="5896083" y="3546115"/>
            <a:ext cx="420571" cy="12979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화살표: 왼쪽으로 구부러짐 96"/>
          <p:cNvSpPr/>
          <p:nvPr/>
        </p:nvSpPr>
        <p:spPr>
          <a:xfrm rot="10800000" flipH="1">
            <a:off x="11353800" y="2093899"/>
            <a:ext cx="420571" cy="27947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9" name="꺾인 연결선 8"/>
          <p:cNvCxnSpPr>
            <a:endCxn id="4" idx="3"/>
          </p:cNvCxnSpPr>
          <p:nvPr/>
        </p:nvCxnSpPr>
        <p:spPr>
          <a:xfrm rot="16200000" flipH="1">
            <a:off x="555571" y="3431087"/>
            <a:ext cx="2202426" cy="826651"/>
          </a:xfrm>
          <a:prstGeom prst="bentConnector4">
            <a:avLst>
              <a:gd name="adj1" fmla="val -946"/>
              <a:gd name="adj2" fmla="val 1276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187928" y="2663231"/>
            <a:ext cx="116824" cy="1168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3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0" y="724571"/>
            <a:ext cx="6381750" cy="61584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7" y="1082566"/>
            <a:ext cx="6010275" cy="5671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133" y="322793"/>
            <a:ext cx="10515600" cy="759774"/>
          </a:xfrm>
        </p:spPr>
        <p:txBody>
          <a:bodyPr/>
          <a:lstStyle/>
          <a:p>
            <a:r>
              <a:rPr lang="en-US" altLang="ko-KR" dirty="0"/>
              <a:t>standard pass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96591" y="5563587"/>
            <a:ext cx="1925500" cy="26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0774" y="2359742"/>
            <a:ext cx="5407741" cy="158299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87446" y="2183989"/>
            <a:ext cx="2521974" cy="351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func</a:t>
            </a:r>
            <a:r>
              <a:rPr lang="ko-KR" altLang="en-US" dirty="0"/>
              <a:t>내부 </a:t>
            </a:r>
            <a:r>
              <a:rPr lang="en-US" altLang="ko-KR" dirty="0"/>
              <a:t>BB</a:t>
            </a:r>
            <a:r>
              <a:rPr lang="ko-KR" altLang="en-US" dirty="0"/>
              <a:t>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0774" y="4155470"/>
            <a:ext cx="5407741" cy="5563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23070" y="3822500"/>
            <a:ext cx="1897625" cy="4418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 </a:t>
            </a:r>
            <a:r>
              <a:rPr lang="ko-KR" altLang="en-US" dirty="0"/>
              <a:t>필터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55471" y="4836336"/>
            <a:ext cx="5407741" cy="103352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23070" y="4661975"/>
            <a:ext cx="1897625" cy="4418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BB-&gt;Inst </a:t>
            </a:r>
            <a:r>
              <a:rPr lang="ko-KR" altLang="en-US" dirty="0"/>
              <a:t>추적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55471" y="5970521"/>
            <a:ext cx="5407741" cy="59171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3070" y="5796160"/>
            <a:ext cx="1897625" cy="4418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 </a:t>
            </a:r>
            <a:r>
              <a:rPr lang="ko-KR" altLang="en-US" dirty="0"/>
              <a:t>삽입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88203" y="629784"/>
            <a:ext cx="5975977" cy="13422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405021" y="417685"/>
            <a:ext cx="2786979" cy="3515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</a:t>
            </a:r>
            <a:r>
              <a:rPr lang="ko-KR" altLang="en-US" dirty="0"/>
              <a:t>필터 </a:t>
            </a:r>
            <a:r>
              <a:rPr lang="en-US" altLang="ko-KR" dirty="0"/>
              <a:t>- end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88203" y="2183990"/>
            <a:ext cx="5975977" cy="29197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356176" y="2043074"/>
            <a:ext cx="2786979" cy="3166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</a:t>
            </a:r>
            <a:r>
              <a:rPr lang="ko-KR" altLang="en-US" dirty="0"/>
              <a:t>필터 </a:t>
            </a:r>
            <a:r>
              <a:rPr lang="en-US" altLang="ko-KR" dirty="0"/>
              <a:t>– do while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155910" y="5187943"/>
            <a:ext cx="5975977" cy="47713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483584" y="4923294"/>
            <a:ext cx="2786979" cy="26885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BB-&gt;before </a:t>
            </a:r>
            <a:r>
              <a:rPr lang="ko-KR" altLang="en-US" dirty="0"/>
              <a:t>저장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9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pass - </a:t>
            </a:r>
            <a:r>
              <a:rPr lang="ko-KR" altLang="en-US" dirty="0"/>
              <a:t>소스 분석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84" y="4600296"/>
            <a:ext cx="10661160" cy="14293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0136"/>
            <a:ext cx="7910246" cy="4347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59265" y="2364173"/>
            <a:ext cx="2414714" cy="29909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6" idx="2"/>
          </p:cNvCxnSpPr>
          <p:nvPr/>
        </p:nvCxnSpPr>
        <p:spPr>
          <a:xfrm flipV="1">
            <a:off x="2510444" y="2663266"/>
            <a:ext cx="56178" cy="326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62793" y="2993446"/>
            <a:ext cx="1895301" cy="359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basicBlock</a:t>
            </a:r>
            <a:r>
              <a:rPr lang="en-US" altLang="ko-KR" dirty="0"/>
              <a:t> </a:t>
            </a:r>
            <a:r>
              <a:rPr lang="ko-KR" altLang="en-US" dirty="0"/>
              <a:t>단위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3" y="3406024"/>
            <a:ext cx="3879744" cy="3527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59989" y="3459474"/>
            <a:ext cx="3892838" cy="29925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5" idx="3"/>
          </p:cNvCxnSpPr>
          <p:nvPr/>
        </p:nvCxnSpPr>
        <p:spPr>
          <a:xfrm flipH="1">
            <a:off x="4652827" y="3609101"/>
            <a:ext cx="8183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504408" y="3402555"/>
            <a:ext cx="5784275" cy="35617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basicBlock</a:t>
            </a:r>
            <a:r>
              <a:rPr lang="en-US" altLang="ko-KR" dirty="0"/>
              <a:t> name </a:t>
            </a:r>
            <a:r>
              <a:rPr lang="ko-KR" altLang="en-US" dirty="0"/>
              <a:t>을 </a:t>
            </a:r>
            <a:r>
              <a:rPr lang="en-US" altLang="ko-KR" dirty="0"/>
              <a:t>string </a:t>
            </a:r>
            <a:r>
              <a:rPr lang="ko-KR" altLang="en-US" dirty="0"/>
              <a:t>형태로 변환 후 </a:t>
            </a:r>
            <a:r>
              <a:rPr lang="en-US" altLang="ko-KR" dirty="0"/>
              <a:t>a </a:t>
            </a:r>
            <a:r>
              <a:rPr lang="ko-KR" altLang="en-US" dirty="0"/>
              <a:t>에 저장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00484" y="4600296"/>
            <a:ext cx="10537829" cy="31828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endCxn id="26" idx="0"/>
          </p:cNvCxnSpPr>
          <p:nvPr/>
        </p:nvCxnSpPr>
        <p:spPr>
          <a:xfrm flipH="1">
            <a:off x="6169399" y="4198030"/>
            <a:ext cx="2264826" cy="40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853541" y="3841856"/>
            <a:ext cx="4841464" cy="35617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a </a:t>
            </a:r>
            <a:r>
              <a:rPr lang="ko-KR" altLang="en-US" dirty="0"/>
              <a:t>에 </a:t>
            </a:r>
            <a:r>
              <a:rPr lang="en-US" altLang="ko-KR" dirty="0"/>
              <a:t>.</a:t>
            </a:r>
            <a:r>
              <a:rPr lang="en-US" altLang="ko-KR" dirty="0" err="1"/>
              <a:t>cond</a:t>
            </a:r>
            <a:r>
              <a:rPr lang="en-US" altLang="ko-KR" dirty="0"/>
              <a:t> .then do. </a:t>
            </a:r>
            <a:r>
              <a:rPr lang="ko-KR" altLang="en-US" dirty="0"/>
              <a:t>가 있는지 확인 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84" y="1946768"/>
            <a:ext cx="2211463" cy="28171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900484" y="1950015"/>
            <a:ext cx="2414714" cy="29909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4" idx="1"/>
            <a:endCxn id="31" idx="3"/>
          </p:cNvCxnSpPr>
          <p:nvPr/>
        </p:nvCxnSpPr>
        <p:spPr>
          <a:xfrm flipH="1">
            <a:off x="3315198" y="2090737"/>
            <a:ext cx="654122" cy="8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69320" y="1938769"/>
            <a:ext cx="5964389" cy="30393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</a:t>
            </a:r>
            <a:r>
              <a:rPr lang="ko-KR" altLang="en-US" dirty="0"/>
              <a:t>의 이전 </a:t>
            </a:r>
            <a:r>
              <a:rPr lang="en-US" altLang="ko-KR" dirty="0" err="1"/>
              <a:t>basicblcok</a:t>
            </a:r>
            <a:r>
              <a:rPr lang="en-US" altLang="ko-KR" dirty="0"/>
              <a:t> </a:t>
            </a:r>
            <a:r>
              <a:rPr lang="ko-KR" altLang="en-US" dirty="0"/>
              <a:t>을 저장하기위해 선언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190157" y="5655580"/>
            <a:ext cx="2457578" cy="299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22274" y="5661099"/>
            <a:ext cx="2289673" cy="29909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111947" y="5838459"/>
            <a:ext cx="1205754" cy="423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223565" y="6225574"/>
            <a:ext cx="2289673" cy="29909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 </a:t>
            </a:r>
            <a:r>
              <a:rPr lang="ko-KR" altLang="en-US" dirty="0"/>
              <a:t>에다가 </a:t>
            </a:r>
            <a:r>
              <a:rPr lang="en-US" altLang="ko-KR" dirty="0"/>
              <a:t>E </a:t>
            </a:r>
            <a:r>
              <a:rPr lang="ko-KR" altLang="en-US" dirty="0"/>
              <a:t>를 삽입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9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pass - </a:t>
            </a:r>
            <a:r>
              <a:rPr lang="ko-KR" altLang="en-US" dirty="0"/>
              <a:t>소스 분석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46" y="1627303"/>
            <a:ext cx="6466262" cy="46404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1887122"/>
            <a:ext cx="4556760" cy="33234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9" idx="1"/>
          </p:cNvCxnSpPr>
          <p:nvPr/>
        </p:nvCxnSpPr>
        <p:spPr>
          <a:xfrm flipH="1">
            <a:off x="5394960" y="2036669"/>
            <a:ext cx="2219498" cy="8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14458" y="1887122"/>
            <a:ext cx="3208713" cy="29909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 </a:t>
            </a:r>
            <a:r>
              <a:rPr lang="ko-KR" altLang="en-US" dirty="0" err="1"/>
              <a:t>위치에다가</a:t>
            </a:r>
            <a:r>
              <a:rPr lang="ko-KR" altLang="en-US" dirty="0"/>
              <a:t>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38199" y="2786694"/>
            <a:ext cx="6310745" cy="59658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1"/>
            <a:endCxn id="19" idx="3"/>
          </p:cNvCxnSpPr>
          <p:nvPr/>
        </p:nvCxnSpPr>
        <p:spPr>
          <a:xfrm flipH="1">
            <a:off x="7148944" y="3076674"/>
            <a:ext cx="1316952" cy="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465896" y="2809785"/>
            <a:ext cx="3496118" cy="53377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.end </a:t>
            </a:r>
            <a:r>
              <a:rPr lang="ko-KR" altLang="en-US" dirty="0"/>
              <a:t>면 현재 </a:t>
            </a:r>
            <a:r>
              <a:rPr lang="en-US" altLang="ko-KR" dirty="0" err="1"/>
              <a:t>basicBlock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begin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08548" y="3512177"/>
            <a:ext cx="5092993" cy="31167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46846" y="5883606"/>
            <a:ext cx="4232478" cy="30106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979324" y="6034137"/>
            <a:ext cx="839585" cy="8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818909" y="5883606"/>
            <a:ext cx="2813242" cy="3613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before </a:t>
            </a:r>
            <a:r>
              <a:rPr lang="ko-KR" altLang="en-US" dirty="0"/>
              <a:t>에다가 </a:t>
            </a:r>
            <a:r>
              <a:rPr lang="en-US" altLang="ko-KR" dirty="0"/>
              <a:t>BB </a:t>
            </a:r>
            <a:r>
              <a:rPr lang="ko-KR" altLang="en-US" dirty="0"/>
              <a:t>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2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dis assemble(1)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0189" y="136494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42" y="1364945"/>
            <a:ext cx="10535258" cy="324161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93936" y="1872539"/>
            <a:ext cx="10309081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693936" y="2112745"/>
            <a:ext cx="1" cy="2668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535" y="4781129"/>
            <a:ext cx="2813242" cy="3613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do.body</a:t>
            </a:r>
            <a:r>
              <a:rPr lang="en-US" altLang="ko-KR" dirty="0"/>
              <a:t> </a:t>
            </a:r>
            <a:r>
              <a:rPr lang="ko-KR" altLang="en-US" dirty="0"/>
              <a:t>앞에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82521" y="2473342"/>
            <a:ext cx="885306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42" y="5262878"/>
            <a:ext cx="10458054" cy="108137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92850" y="5336383"/>
            <a:ext cx="885306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1578156" y="5456485"/>
            <a:ext cx="317672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754880" y="4961814"/>
            <a:ext cx="0" cy="49467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754880" y="4961814"/>
            <a:ext cx="190361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674489" y="4739862"/>
            <a:ext cx="3001526" cy="3613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do.end</a:t>
            </a:r>
            <a:r>
              <a:rPr lang="en-US" altLang="ko-KR" dirty="0"/>
              <a:t> </a:t>
            </a:r>
            <a:r>
              <a:rPr lang="ko-KR" altLang="en-US" dirty="0"/>
              <a:t>에다가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4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dis assemble(2)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0" y="1690688"/>
            <a:ext cx="10423034" cy="180065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09223" y="1862339"/>
            <a:ext cx="10154647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73713" y="2635961"/>
            <a:ext cx="1237471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211184" y="2102544"/>
            <a:ext cx="0" cy="1679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73713" y="3797204"/>
            <a:ext cx="2813242" cy="3613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while.cond</a:t>
            </a:r>
            <a:r>
              <a:rPr lang="en-US" altLang="ko-KR" dirty="0"/>
              <a:t> </a:t>
            </a:r>
            <a:r>
              <a:rPr lang="ko-KR" altLang="en-US" dirty="0"/>
              <a:t>에 대한 </a:t>
            </a:r>
            <a:r>
              <a:rPr lang="en-US" altLang="ko-KR" dirty="0" err="1"/>
              <a:t>printf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0" y="4464434"/>
            <a:ext cx="10004527" cy="171379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973713" y="4635277"/>
            <a:ext cx="10240155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40719" y="5182404"/>
            <a:ext cx="1469972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445133" y="4231178"/>
            <a:ext cx="13856" cy="404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52368" y="3882625"/>
            <a:ext cx="5163974" cy="3613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이중 </a:t>
            </a:r>
            <a:r>
              <a:rPr lang="en-US" altLang="ko-KR" dirty="0"/>
              <a:t>while) while.cond10 </a:t>
            </a:r>
            <a:r>
              <a:rPr lang="ko-KR" altLang="en-US" dirty="0"/>
              <a:t>에 대한 </a:t>
            </a:r>
            <a:r>
              <a:rPr lang="en-US" altLang="ko-KR" dirty="0" err="1"/>
              <a:t>printf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9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/>
              <a:t>dis assemble(3)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05" y="1862339"/>
            <a:ext cx="9357481" cy="422728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392103" y="1987030"/>
            <a:ext cx="10154647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392103" y="4965757"/>
            <a:ext cx="10154647" cy="24020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27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공유변수 </a:t>
            </a:r>
            <a:r>
              <a:rPr lang="en-US" altLang="ko-KR" dirty="0"/>
              <a:t>+ loop </a:t>
            </a:r>
            <a:r>
              <a:rPr lang="ko-KR" altLang="en-US" dirty="0"/>
              <a:t>추적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49F2-AB64-4772-AA8C-3F61D7AB73A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대상에</a:t>
            </a:r>
            <a:r>
              <a:rPr lang="en-US" altLang="ko-KR" dirty="0"/>
              <a:t> </a:t>
            </a:r>
            <a:r>
              <a:rPr lang="ko-KR" altLang="en-US" dirty="0"/>
              <a:t>있는 </a:t>
            </a:r>
            <a:r>
              <a:rPr lang="en-US" altLang="ko-KR" dirty="0"/>
              <a:t>loop </a:t>
            </a:r>
            <a:r>
              <a:rPr lang="ko-KR" altLang="en-US" dirty="0"/>
              <a:t>를 </a:t>
            </a:r>
            <a:r>
              <a:rPr lang="ko-KR" altLang="en-US" dirty="0" smtClean="0"/>
              <a:t>앞뒤로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를 삽입하는 </a:t>
            </a:r>
            <a:r>
              <a:rPr lang="en-US" altLang="ko-KR" dirty="0"/>
              <a:t>pass 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ko-KR" altLang="en-US" dirty="0"/>
              <a:t>기존에 만들었던 </a:t>
            </a:r>
            <a:r>
              <a:rPr lang="en-US" altLang="ko-KR" dirty="0"/>
              <a:t>star pass </a:t>
            </a:r>
            <a:r>
              <a:rPr lang="ko-KR" altLang="en-US" dirty="0"/>
              <a:t>를 이용해 </a:t>
            </a:r>
            <a:r>
              <a:rPr lang="en-US" altLang="ko-KR" dirty="0"/>
              <a:t>standard pass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0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/>
          <p:cNvSpPr/>
          <p:nvPr/>
        </p:nvSpPr>
        <p:spPr>
          <a:xfrm>
            <a:off x="838199" y="1322621"/>
            <a:ext cx="9319953" cy="431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90115" y="4612111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7570" y="4439312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while.end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90115" y="3280871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40944" y="3099848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while.body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73489" y="1949631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242309" y="1716811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while.cond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4" idx="2"/>
            <a:endCxn id="7" idx="0"/>
          </p:cNvCxnSpPr>
          <p:nvPr/>
        </p:nvCxnSpPr>
        <p:spPr>
          <a:xfrm flipH="1">
            <a:off x="2897015" y="2647201"/>
            <a:ext cx="1366" cy="452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80520" y="3260324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3640" y="4004663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9" name="화살표: 왼쪽 28"/>
          <p:cNvSpPr/>
          <p:nvPr/>
        </p:nvSpPr>
        <p:spPr>
          <a:xfrm>
            <a:off x="3932716" y="1949630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12" name="직선 화살표 연결선 11"/>
          <p:cNvCxnSpPr>
            <a:stCxn id="6" idx="2"/>
            <a:endCxn id="5" idx="0"/>
          </p:cNvCxnSpPr>
          <p:nvPr/>
        </p:nvCxnSpPr>
        <p:spPr>
          <a:xfrm flipH="1">
            <a:off x="2913641" y="3978441"/>
            <a:ext cx="1366" cy="46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화살표: 왼쪽 28"/>
          <p:cNvSpPr/>
          <p:nvPr/>
        </p:nvSpPr>
        <p:spPr>
          <a:xfrm>
            <a:off x="3907353" y="4582094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6" idx="1"/>
            <a:endCxn id="14" idx="1"/>
          </p:cNvCxnSpPr>
          <p:nvPr/>
        </p:nvCxnSpPr>
        <p:spPr>
          <a:xfrm rot="10800000">
            <a:off x="2073489" y="2298416"/>
            <a:ext cx="16626" cy="1331240"/>
          </a:xfrm>
          <a:prstGeom prst="bentConnector3">
            <a:avLst>
              <a:gd name="adj1" fmla="val 55248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540627" y="3280871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691456" y="3099848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if.end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524001" y="1949631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692821" y="1716811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if.then</a:t>
            </a:r>
            <a:endParaRPr lang="ko-KR" altLang="en-US" dirty="0"/>
          </a:p>
        </p:txBody>
      </p:sp>
      <p:cxnSp>
        <p:nvCxnSpPr>
          <p:cNvPr id="65" name="직선 화살표 연결선 64"/>
          <p:cNvCxnSpPr>
            <a:stCxn id="63" idx="2"/>
            <a:endCxn id="62" idx="0"/>
          </p:cNvCxnSpPr>
          <p:nvPr/>
        </p:nvCxnSpPr>
        <p:spPr>
          <a:xfrm flipH="1">
            <a:off x="7347527" y="2647201"/>
            <a:ext cx="1366" cy="452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화살표: 왼쪽 28"/>
          <p:cNvSpPr/>
          <p:nvPr/>
        </p:nvSpPr>
        <p:spPr>
          <a:xfrm>
            <a:off x="8383228" y="1949630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왼쪽 28"/>
          <p:cNvSpPr/>
          <p:nvPr/>
        </p:nvSpPr>
        <p:spPr>
          <a:xfrm>
            <a:off x="8383227" y="3201693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4802"/>
          <a:stretch/>
        </p:blipFill>
        <p:spPr>
          <a:xfrm>
            <a:off x="838200" y="1242147"/>
            <a:ext cx="1414549" cy="4352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89" y="1242147"/>
            <a:ext cx="9567863" cy="24782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64851" y="2961482"/>
            <a:ext cx="9522101" cy="75892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621876" y="3720410"/>
            <a:ext cx="3981" cy="560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98895" y="4289368"/>
            <a:ext cx="5371280" cy="38238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BasicBlock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모든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72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/>
          <p:cNvSpPr/>
          <p:nvPr/>
        </p:nvSpPr>
        <p:spPr>
          <a:xfrm>
            <a:off x="530942" y="1307691"/>
            <a:ext cx="8141110" cy="431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solve it?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75852" y="1629668"/>
            <a:ext cx="7214842" cy="3601094"/>
            <a:chOff x="1560449" y="1678829"/>
            <a:chExt cx="7214842" cy="3601094"/>
          </a:xfrm>
        </p:grpSpPr>
        <p:sp>
          <p:nvSpPr>
            <p:cNvPr id="4" name="직사각형 3"/>
            <p:cNvSpPr/>
            <p:nvPr/>
          </p:nvSpPr>
          <p:spPr>
            <a:xfrm>
              <a:off x="4295694" y="4582353"/>
              <a:ext cx="1649783" cy="6975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46523" y="4401330"/>
              <a:ext cx="1312141" cy="46563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while.cond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0449" y="3492010"/>
              <a:ext cx="1649783" cy="6975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11278" y="3310987"/>
              <a:ext cx="1312141" cy="46563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while.body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125508" y="4582353"/>
              <a:ext cx="1649783" cy="6975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76337" y="4401330"/>
              <a:ext cx="1312141" cy="46563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while.end</a:t>
              </a:r>
              <a:endParaRPr lang="ko-KR" altLang="en-US" dirty="0"/>
            </a:p>
          </p:txBody>
        </p:sp>
        <p:cxnSp>
          <p:nvCxnSpPr>
            <p:cNvPr id="13" name="연결선: 꺾임 12"/>
            <p:cNvCxnSpPr>
              <a:stCxn id="4" idx="1"/>
              <a:endCxn id="6" idx="2"/>
            </p:cNvCxnSpPr>
            <p:nvPr/>
          </p:nvCxnSpPr>
          <p:spPr>
            <a:xfrm rot="10800000">
              <a:off x="2385342" y="4189580"/>
              <a:ext cx="1910353" cy="7415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4279068" y="1911649"/>
              <a:ext cx="1649783" cy="6975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47888" y="1678829"/>
              <a:ext cx="1312141" cy="46563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bb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14" idx="2"/>
              <a:endCxn id="5" idx="0"/>
            </p:cNvCxnSpPr>
            <p:nvPr/>
          </p:nvCxnSpPr>
          <p:spPr>
            <a:xfrm flipH="1">
              <a:off x="5102594" y="2609219"/>
              <a:ext cx="1366" cy="1792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4" idx="3"/>
              <a:endCxn id="8" idx="1"/>
            </p:cNvCxnSpPr>
            <p:nvPr/>
          </p:nvCxnSpPr>
          <p:spPr>
            <a:xfrm>
              <a:off x="5945477" y="4931138"/>
              <a:ext cx="11800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5036296" y="2965307"/>
              <a:ext cx="116824" cy="1168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연결선: 꺾임 21"/>
            <p:cNvCxnSpPr>
              <a:cxnSpLocks/>
              <a:stCxn id="7" idx="0"/>
              <a:endCxn id="20" idx="2"/>
            </p:cNvCxnSpPr>
            <p:nvPr/>
          </p:nvCxnSpPr>
          <p:spPr>
            <a:xfrm rot="5400000" flipH="1" flipV="1">
              <a:off x="3558188" y="1832880"/>
              <a:ext cx="287268" cy="266894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69468" y="4561806"/>
              <a:ext cx="42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07867" y="4485863"/>
              <a:ext cx="42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29" name="화살표: 왼쪽 28"/>
          <p:cNvSpPr/>
          <p:nvPr/>
        </p:nvSpPr>
        <p:spPr>
          <a:xfrm>
            <a:off x="5553698" y="1862487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 29"/>
          <p:cNvSpPr/>
          <p:nvPr/>
        </p:nvSpPr>
        <p:spPr>
          <a:xfrm rot="16200000">
            <a:off x="7120438" y="3561733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8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사각형: 둥근 모서리 27"/>
          <p:cNvSpPr/>
          <p:nvPr/>
        </p:nvSpPr>
        <p:spPr>
          <a:xfrm>
            <a:off x="530941" y="1307691"/>
            <a:ext cx="11431073" cy="431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060043" y="2262103"/>
            <a:ext cx="4963114" cy="2577847"/>
            <a:chOff x="3688900" y="1678829"/>
            <a:chExt cx="4963114" cy="2577847"/>
          </a:xfrm>
        </p:grpSpPr>
        <p:sp>
          <p:nvSpPr>
            <p:cNvPr id="16" name="직사각형 15"/>
            <p:cNvSpPr/>
            <p:nvPr/>
          </p:nvSpPr>
          <p:spPr>
            <a:xfrm>
              <a:off x="4287381" y="3559104"/>
              <a:ext cx="1649783" cy="6975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46950" y="3387195"/>
              <a:ext cx="1312141" cy="46563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do.cond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02231" y="3559106"/>
              <a:ext cx="1649783" cy="6975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53060" y="3378083"/>
              <a:ext cx="1312141" cy="46563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do.end</a:t>
              </a:r>
              <a:endParaRPr lang="ko-KR" altLang="en-US" dirty="0"/>
            </a:p>
          </p:txBody>
        </p:sp>
        <p:cxnSp>
          <p:nvCxnSpPr>
            <p:cNvPr id="22" name="연결선: 꺾임 12"/>
            <p:cNvCxnSpPr>
              <a:stCxn id="16" idx="1"/>
              <a:endCxn id="23" idx="1"/>
            </p:cNvCxnSpPr>
            <p:nvPr/>
          </p:nvCxnSpPr>
          <p:spPr>
            <a:xfrm rot="10800000">
              <a:off x="4279069" y="2260435"/>
              <a:ext cx="8313" cy="1647455"/>
            </a:xfrm>
            <a:prstGeom prst="bentConnector3">
              <a:avLst>
                <a:gd name="adj1" fmla="val 734976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4279068" y="1911649"/>
              <a:ext cx="1649783" cy="69757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447888" y="1678829"/>
              <a:ext cx="1312141" cy="46563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do.body</a:t>
              </a:r>
              <a:endParaRPr lang="ko-KR" altLang="en-US" dirty="0"/>
            </a:p>
          </p:txBody>
        </p:sp>
        <p:cxnSp>
          <p:nvCxnSpPr>
            <p:cNvPr id="25" name="직선 화살표 연결선 24"/>
            <p:cNvCxnSpPr>
              <a:stCxn id="23" idx="2"/>
              <a:endCxn id="17" idx="0"/>
            </p:cNvCxnSpPr>
            <p:nvPr/>
          </p:nvCxnSpPr>
          <p:spPr>
            <a:xfrm flipH="1">
              <a:off x="5103021" y="2609219"/>
              <a:ext cx="939" cy="777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6" idx="3"/>
              <a:endCxn id="20" idx="1"/>
            </p:cNvCxnSpPr>
            <p:nvPr/>
          </p:nvCxnSpPr>
          <p:spPr>
            <a:xfrm>
              <a:off x="5937164" y="3907889"/>
              <a:ext cx="106506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5036296" y="2965307"/>
              <a:ext cx="116824" cy="1168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8900" y="3435348"/>
              <a:ext cx="42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3200" y="3518728"/>
              <a:ext cx="42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31" name="화살표: 왼쪽 28"/>
          <p:cNvSpPr/>
          <p:nvPr/>
        </p:nvSpPr>
        <p:spPr>
          <a:xfrm>
            <a:off x="3509438" y="2494922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 29"/>
          <p:cNvSpPr/>
          <p:nvPr/>
        </p:nvSpPr>
        <p:spPr>
          <a:xfrm rot="16200000">
            <a:off x="4768322" y="3183315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729014" y="4090433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96469" y="3917634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if.then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9194006" y="4053715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344835" y="3872692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if.end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847344" y="2547907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016164" y="2315087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20814" y="3328238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283783" y="3347951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9" name="화살표: 왼쪽 28"/>
          <p:cNvSpPr/>
          <p:nvPr/>
        </p:nvSpPr>
        <p:spPr>
          <a:xfrm rot="5400000">
            <a:off x="7325167" y="4823490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왼쪽 28"/>
          <p:cNvSpPr/>
          <p:nvPr/>
        </p:nvSpPr>
        <p:spPr>
          <a:xfrm>
            <a:off x="11128874" y="4050032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>
            <a:stCxn id="42" idx="0"/>
            <a:endCxn id="44" idx="0"/>
          </p:cNvCxnSpPr>
          <p:nvPr/>
        </p:nvCxnSpPr>
        <p:spPr>
          <a:xfrm rot="5400000" flipH="1" flipV="1">
            <a:off x="8754252" y="2670980"/>
            <a:ext cx="44942" cy="2448366"/>
          </a:xfrm>
          <a:prstGeom prst="bentConnector3">
            <a:avLst>
              <a:gd name="adj1" fmla="val 6086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670175" y="3245477"/>
            <a:ext cx="2062" cy="419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9" idx="0"/>
            <a:endCxn id="9" idx="2"/>
          </p:cNvCxnSpPr>
          <p:nvPr/>
        </p:nvCxnSpPr>
        <p:spPr>
          <a:xfrm>
            <a:off x="6246478" y="1307691"/>
            <a:ext cx="0" cy="4311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30941" y="2061556"/>
            <a:ext cx="114310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84965" y="1543915"/>
            <a:ext cx="187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: </a:t>
            </a:r>
            <a:r>
              <a:rPr lang="en-US" altLang="ko-KR" dirty="0"/>
              <a:t>do while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087175" y="1479085"/>
            <a:ext cx="187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: 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5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8189" y="1429789"/>
            <a:ext cx="12133811" cy="4663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solve it</a:t>
            </a:r>
            <a:r>
              <a:rPr lang="en-US" altLang="ko-KR" dirty="0" smtClean="0"/>
              <a:t>?(1)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922700" y="3101022"/>
            <a:ext cx="4963114" cy="2577847"/>
            <a:chOff x="3104303" y="1629668"/>
            <a:chExt cx="4963114" cy="2577847"/>
          </a:xfrm>
        </p:grpSpPr>
        <p:grpSp>
          <p:nvGrpSpPr>
            <p:cNvPr id="3" name="그룹 2"/>
            <p:cNvGrpSpPr/>
            <p:nvPr/>
          </p:nvGrpSpPr>
          <p:grpSpPr>
            <a:xfrm>
              <a:off x="3104303" y="1629668"/>
              <a:ext cx="4963114" cy="2577847"/>
              <a:chOff x="3104303" y="1629668"/>
              <a:chExt cx="4963114" cy="2577847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3104303" y="1629668"/>
                <a:ext cx="4963114" cy="2577847"/>
                <a:chOff x="3688900" y="1678829"/>
                <a:chExt cx="4963114" cy="2577847"/>
              </a:xfrm>
            </p:grpSpPr>
            <p:sp>
              <p:nvSpPr>
                <p:cNvPr id="16" name="직사각형 15"/>
                <p:cNvSpPr/>
                <p:nvPr/>
              </p:nvSpPr>
              <p:spPr>
                <a:xfrm>
                  <a:off x="4279068" y="3559104"/>
                  <a:ext cx="1649783" cy="69757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438637" y="3387195"/>
                  <a:ext cx="1312141" cy="46563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do.cond</a:t>
                  </a:r>
                  <a:endParaRPr lang="ko-KR" altLang="en-US" dirty="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7002231" y="3559106"/>
                  <a:ext cx="1649783" cy="69757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7153060" y="3378083"/>
                  <a:ext cx="1312141" cy="46563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do.end</a:t>
                  </a:r>
                  <a:endParaRPr lang="ko-KR" altLang="en-US" dirty="0"/>
                </a:p>
              </p:txBody>
            </p:sp>
            <p:cxnSp>
              <p:nvCxnSpPr>
                <p:cNvPr id="22" name="연결선: 꺾임 12"/>
                <p:cNvCxnSpPr>
                  <a:stCxn id="16" idx="1"/>
                  <a:endCxn id="23" idx="1"/>
                </p:cNvCxnSpPr>
                <p:nvPr/>
              </p:nvCxnSpPr>
              <p:spPr>
                <a:xfrm rot="10800000">
                  <a:off x="4279068" y="2260435"/>
                  <a:ext cx="12700" cy="1647455"/>
                </a:xfrm>
                <a:prstGeom prst="bentConnector3">
                  <a:avLst>
                    <a:gd name="adj1" fmla="val 6250913"/>
                  </a:avLst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직사각형 22"/>
                <p:cNvSpPr/>
                <p:nvPr/>
              </p:nvSpPr>
              <p:spPr>
                <a:xfrm>
                  <a:off x="4279068" y="1911649"/>
                  <a:ext cx="1649783" cy="69757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4447888" y="1678829"/>
                  <a:ext cx="1312141" cy="46563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 smtClean="0"/>
                    <a:t>do.body</a:t>
                  </a:r>
                  <a:endParaRPr lang="ko-KR" altLang="en-US" dirty="0"/>
                </a:p>
              </p:txBody>
            </p:sp>
            <p:cxnSp>
              <p:nvCxnSpPr>
                <p:cNvPr id="25" name="직선 화살표 연결선 24"/>
                <p:cNvCxnSpPr>
                  <a:stCxn id="23" idx="2"/>
                  <a:endCxn id="17" idx="0"/>
                </p:cNvCxnSpPr>
                <p:nvPr/>
              </p:nvCxnSpPr>
              <p:spPr>
                <a:xfrm flipH="1">
                  <a:off x="5094708" y="2609219"/>
                  <a:ext cx="9252" cy="7779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/>
                <p:cNvCxnSpPr>
                  <a:stCxn id="16" idx="3"/>
                  <a:endCxn id="20" idx="1"/>
                </p:cNvCxnSpPr>
                <p:nvPr/>
              </p:nvCxnSpPr>
              <p:spPr>
                <a:xfrm>
                  <a:off x="5928851" y="3907889"/>
                  <a:ext cx="1073380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3688900" y="3435348"/>
                  <a:ext cx="4227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Y</a:t>
                  </a:r>
                  <a:endParaRPr lang="ko-KR" altLang="en-US" dirty="0"/>
                </a:p>
              </p:txBody>
            </p:sp>
          </p:grpSp>
          <p:sp>
            <p:nvSpPr>
              <p:cNvPr id="31" name="화살표: 왼쪽 28"/>
              <p:cNvSpPr/>
              <p:nvPr/>
            </p:nvSpPr>
            <p:spPr>
              <a:xfrm>
                <a:off x="5553698" y="1862487"/>
                <a:ext cx="454743" cy="727587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화살표: 왼쪽 29"/>
              <p:cNvSpPr/>
              <p:nvPr/>
            </p:nvSpPr>
            <p:spPr>
              <a:xfrm rot="16200000">
                <a:off x="6997161" y="2647245"/>
                <a:ext cx="454743" cy="727587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717424" y="3389740"/>
              <a:ext cx="42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910744" y="5239222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061573" y="5058199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while.cond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06277" y="4148879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7106" y="3967856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while.body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64212" y="5239222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15041" y="5058199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while.end</a:t>
            </a:r>
            <a:endParaRPr lang="ko-KR" altLang="en-US" dirty="0"/>
          </a:p>
        </p:txBody>
      </p:sp>
      <p:cxnSp>
        <p:nvCxnSpPr>
          <p:cNvPr id="41" name="연결선: 꺾임 12"/>
          <p:cNvCxnSpPr>
            <a:stCxn id="35" idx="1"/>
            <a:endCxn id="37" idx="2"/>
          </p:cNvCxnSpPr>
          <p:nvPr/>
        </p:nvCxnSpPr>
        <p:spPr>
          <a:xfrm rot="10800000">
            <a:off x="1031170" y="4846449"/>
            <a:ext cx="879575" cy="741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894118" y="2568518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062938" y="2335698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bb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2" idx="2"/>
            <a:endCxn id="36" idx="0"/>
          </p:cNvCxnSpPr>
          <p:nvPr/>
        </p:nvCxnSpPr>
        <p:spPr>
          <a:xfrm flipH="1">
            <a:off x="2717644" y="3266088"/>
            <a:ext cx="1366" cy="1792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  <a:endCxn id="39" idx="1"/>
          </p:cNvCxnSpPr>
          <p:nvPr/>
        </p:nvCxnSpPr>
        <p:spPr>
          <a:xfrm>
            <a:off x="3560527" y="5588007"/>
            <a:ext cx="6036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2651346" y="3622176"/>
            <a:ext cx="116824" cy="1168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21"/>
          <p:cNvCxnSpPr>
            <a:cxnSpLocks/>
            <a:stCxn id="38" idx="0"/>
            <a:endCxn id="46" idx="2"/>
          </p:cNvCxnSpPr>
          <p:nvPr/>
        </p:nvCxnSpPr>
        <p:spPr>
          <a:xfrm rot="5400000" flipH="1" flipV="1">
            <a:off x="1688627" y="3005138"/>
            <a:ext cx="287268" cy="16381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84518" y="5218675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81352" y="5142732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6" idx="0"/>
            <a:endCxn id="6" idx="2"/>
          </p:cNvCxnSpPr>
          <p:nvPr/>
        </p:nvCxnSpPr>
        <p:spPr>
          <a:xfrm>
            <a:off x="6125095" y="1429789"/>
            <a:ext cx="0" cy="466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189" y="2186064"/>
            <a:ext cx="121338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1713" y="1660295"/>
            <a:ext cx="187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: while, for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053923" y="1595465"/>
            <a:ext cx="187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: do while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76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58189" y="1429789"/>
            <a:ext cx="12133811" cy="4663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solve it</a:t>
            </a:r>
            <a:r>
              <a:rPr lang="en-US" altLang="ko-KR" dirty="0" smtClean="0"/>
              <a:t>?(2)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47931" y="4273554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15386" y="4100755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if.then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312923" y="4236836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63752" y="4055813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if.end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66261" y="2731028"/>
            <a:ext cx="1649783" cy="69757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35081" y="2498208"/>
            <a:ext cx="1312141" cy="46563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bb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9731" y="3511359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402700" y="3531072"/>
            <a:ext cx="4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1" name="화살표: 왼쪽 28"/>
          <p:cNvSpPr/>
          <p:nvPr/>
        </p:nvSpPr>
        <p:spPr>
          <a:xfrm>
            <a:off x="3825488" y="2731027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왼쪽 28"/>
          <p:cNvSpPr/>
          <p:nvPr/>
        </p:nvSpPr>
        <p:spPr>
          <a:xfrm>
            <a:off x="5247791" y="4233153"/>
            <a:ext cx="454743" cy="727587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33" idx="0"/>
            <a:endCxn id="35" idx="0"/>
          </p:cNvCxnSpPr>
          <p:nvPr/>
        </p:nvCxnSpPr>
        <p:spPr>
          <a:xfrm rot="5400000" flipH="1" flipV="1">
            <a:off x="2873169" y="2854101"/>
            <a:ext cx="44942" cy="2448366"/>
          </a:xfrm>
          <a:prstGeom prst="bentConnector3">
            <a:avLst>
              <a:gd name="adj1" fmla="val 6086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6" idx="2"/>
          </p:cNvCxnSpPr>
          <p:nvPr/>
        </p:nvCxnSpPr>
        <p:spPr>
          <a:xfrm>
            <a:off x="2791153" y="3428598"/>
            <a:ext cx="1923" cy="378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30" idx="0"/>
            <a:endCxn id="30" idx="2"/>
          </p:cNvCxnSpPr>
          <p:nvPr/>
        </p:nvCxnSpPr>
        <p:spPr>
          <a:xfrm>
            <a:off x="6125095" y="1429789"/>
            <a:ext cx="0" cy="466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8189" y="2186064"/>
            <a:ext cx="121338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51713" y="1660295"/>
            <a:ext cx="187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case : if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4028"/>
          <a:stretch/>
        </p:blipFill>
        <p:spPr>
          <a:xfrm>
            <a:off x="1385870" y="1690688"/>
            <a:ext cx="4073676" cy="4575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52520"/>
          <a:stretch/>
        </p:blipFill>
        <p:spPr>
          <a:xfrm>
            <a:off x="6007216" y="1825625"/>
            <a:ext cx="3876617" cy="44966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6868-3675-4FC3-9658-1360B5B8C7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291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LLVM</vt:lpstr>
      <vt:lpstr>목적</vt:lpstr>
      <vt:lpstr>How?</vt:lpstr>
      <vt:lpstr>문제점(1)</vt:lpstr>
      <vt:lpstr>How to solve it?</vt:lpstr>
      <vt:lpstr>문제점(2)</vt:lpstr>
      <vt:lpstr>How to solve it?(1)</vt:lpstr>
      <vt:lpstr>How to solve it?(2)</vt:lpstr>
      <vt:lpstr>target file</vt:lpstr>
      <vt:lpstr>target file work on BB viewpoint</vt:lpstr>
      <vt:lpstr>standard pass</vt:lpstr>
      <vt:lpstr>standard pass - 소스 분석(1)</vt:lpstr>
      <vt:lpstr>standard pass - 소스 분석(2)</vt:lpstr>
      <vt:lpstr>실행결과 dis assemble(1)</vt:lpstr>
      <vt:lpstr>실행결과 dis assemble(2)</vt:lpstr>
      <vt:lpstr>실행결과 dis assemble(3)</vt:lpstr>
      <vt:lpstr>향후 진행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강성은</dc:creator>
  <cp:lastModifiedBy>강성은</cp:lastModifiedBy>
  <cp:revision>23</cp:revision>
  <dcterms:created xsi:type="dcterms:W3CDTF">2017-04-27T13:38:38Z</dcterms:created>
  <dcterms:modified xsi:type="dcterms:W3CDTF">2017-04-28T10:16:06Z</dcterms:modified>
</cp:coreProperties>
</file>