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3" r:id="rId4"/>
    <p:sldId id="268" r:id="rId5"/>
    <p:sldId id="270" r:id="rId6"/>
    <p:sldId id="273" r:id="rId7"/>
    <p:sldId id="271" r:id="rId8"/>
    <p:sldId id="274" r:id="rId9"/>
    <p:sldId id="276" r:id="rId10"/>
    <p:sldId id="275" r:id="rId11"/>
  </p:sldIdLst>
  <p:sldSz cx="12192000" cy="6858000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1DF0-E195-4FD7-8130-BD508CC86311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EE2EA-8003-4B2E-BB6E-B1C87179B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1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6064-0985-4739-865E-5DC8510D0D7E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892E-2527-439C-868E-8CC805B4EDD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2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76DC-1BE5-48FD-8A9C-FF1328DB1A10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688F-9171-4CCB-84F5-59F65B9257AB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9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31CD-CB8C-4F0D-A9E5-199B155C588A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2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2E16-7785-41FC-BB3D-9C28EC901D83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4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FFF6C-F381-40D0-BFDB-BBC710013F99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3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FBB1-29EA-4112-B6D4-5B34012AA39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1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E19D-2ADF-466D-BB70-08030D0A11A2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5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6AD0-5819-40D4-9284-5A1033A74096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C0AF-5699-4A90-8454-9AF5AD1B783A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E30B-634A-46E1-A4B8-D264246D7D46}" type="datetime1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D3A0-A395-4C5E-B877-5236E8650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5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7972"/>
          <a:stretch/>
        </p:blipFill>
        <p:spPr>
          <a:xfrm>
            <a:off x="6264407" y="1593728"/>
            <a:ext cx="5334036" cy="494518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2342"/>
          <a:stretch/>
        </p:blipFill>
        <p:spPr>
          <a:xfrm>
            <a:off x="168442" y="1617996"/>
            <a:ext cx="5794528" cy="4920916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5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대상에</a:t>
            </a:r>
            <a:r>
              <a:rPr lang="en-US" altLang="ko-KR" dirty="0"/>
              <a:t> </a:t>
            </a:r>
            <a:r>
              <a:rPr lang="ko-KR" altLang="en-US" dirty="0" smtClean="0"/>
              <a:t>있는 포인터를 찾고 그 포인터가 가리키는 변수가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공유변수인지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taget</a:t>
            </a:r>
            <a:r>
              <a:rPr lang="en-US" altLang="ko-KR" dirty="0" smtClean="0"/>
              <a:t> </a:t>
            </a:r>
            <a:r>
              <a:rPr lang="en-US" altLang="ko-KR" dirty="0"/>
              <a:t>file, dis-assemble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48253"/>
          <a:stretch/>
        </p:blipFill>
        <p:spPr>
          <a:xfrm>
            <a:off x="200948" y="1310967"/>
            <a:ext cx="3570099" cy="4011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161" y="1228073"/>
            <a:ext cx="5527955" cy="17218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161" y="3176071"/>
            <a:ext cx="5679962" cy="28466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00948" y="1770817"/>
            <a:ext cx="3197345" cy="172182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8173" y="3890935"/>
            <a:ext cx="2561087" cy="143169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8" idx="1"/>
          </p:cNvCxnSpPr>
          <p:nvPr/>
        </p:nvCxnSpPr>
        <p:spPr>
          <a:xfrm flipV="1">
            <a:off x="3398293" y="2088984"/>
            <a:ext cx="2132868" cy="259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9" idx="1"/>
          </p:cNvCxnSpPr>
          <p:nvPr/>
        </p:nvCxnSpPr>
        <p:spPr>
          <a:xfrm>
            <a:off x="3639260" y="4548819"/>
            <a:ext cx="1891901" cy="5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7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15" y="1481137"/>
            <a:ext cx="6133241" cy="216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8664" t="22475" b="23373"/>
          <a:stretch/>
        </p:blipFill>
        <p:spPr>
          <a:xfrm>
            <a:off x="6315074" y="1696453"/>
            <a:ext cx="5419725" cy="410654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-</a:t>
            </a:r>
            <a:r>
              <a:rPr lang="en-US" altLang="ko-KR" dirty="0" err="1" smtClean="0"/>
              <a:t>StoreInst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2805113"/>
            <a:ext cx="3219450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12" y="2538413"/>
            <a:ext cx="3952875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10222" b="80222"/>
          <a:stretch/>
        </p:blipFill>
        <p:spPr>
          <a:xfrm>
            <a:off x="581025" y="3473451"/>
            <a:ext cx="5391150" cy="15177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7052" y="2822090"/>
            <a:ext cx="3093424" cy="55452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42845" y="4800600"/>
            <a:ext cx="4629330" cy="19060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67729" y="1481136"/>
            <a:ext cx="6123827" cy="2163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4200525" y="3735149"/>
            <a:ext cx="3157220" cy="1065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277100" y="3735149"/>
            <a:ext cx="204057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304" y="1504677"/>
            <a:ext cx="5305425" cy="314325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39819" y="1308288"/>
            <a:ext cx="1393409" cy="60734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733990" y="1320758"/>
            <a:ext cx="2101017" cy="58240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H="1" flipV="1">
            <a:off x="2047631" y="1918111"/>
            <a:ext cx="8081" cy="18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3776417" y="1915632"/>
            <a:ext cx="8081" cy="181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218500" y="2084327"/>
            <a:ext cx="1658261" cy="33888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Operand(0)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55367" y="2097072"/>
            <a:ext cx="1658261" cy="33888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Operand(1)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518" y="2414241"/>
            <a:ext cx="2887633" cy="66833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572070" y="2395537"/>
            <a:ext cx="2800530" cy="68704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1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733"/>
            <a:ext cx="6195773" cy="27038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6497" b="73251"/>
          <a:stretch/>
        </p:blipFill>
        <p:spPr>
          <a:xfrm>
            <a:off x="8856259" y="365125"/>
            <a:ext cx="3069817" cy="2425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26732" b="48253"/>
          <a:stretch/>
        </p:blipFill>
        <p:spPr>
          <a:xfrm>
            <a:off x="7528410" y="3289109"/>
            <a:ext cx="4070121" cy="221093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10600" y="4217158"/>
            <a:ext cx="2743200" cy="33439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10601" y="5049669"/>
            <a:ext cx="2743199" cy="35818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8741" y="1296536"/>
            <a:ext cx="6535516" cy="98210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38741" y="2866029"/>
            <a:ext cx="6535516" cy="133584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9" idx="1"/>
          </p:cNvCxnSpPr>
          <p:nvPr/>
        </p:nvCxnSpPr>
        <p:spPr>
          <a:xfrm>
            <a:off x="7274257" y="1849560"/>
            <a:ext cx="1336343" cy="2534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10" idx="1"/>
          </p:cNvCxnSpPr>
          <p:nvPr/>
        </p:nvCxnSpPr>
        <p:spPr>
          <a:xfrm>
            <a:off x="4006499" y="4201877"/>
            <a:ext cx="4604102" cy="1026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 –</a:t>
            </a:r>
            <a:r>
              <a:rPr lang="en-US" altLang="ko-KR" dirty="0" err="1" smtClean="0"/>
              <a:t>LoadInst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0" y="1354242"/>
            <a:ext cx="5966651" cy="44402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3728" b="76729"/>
          <a:stretch/>
        </p:blipFill>
        <p:spPr>
          <a:xfrm>
            <a:off x="2439543" y="4458286"/>
            <a:ext cx="2066925" cy="2190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3395"/>
          <a:stretch/>
        </p:blipFill>
        <p:spPr>
          <a:xfrm>
            <a:off x="633412" y="1863723"/>
            <a:ext cx="4762500" cy="17391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t="4599" b="85304"/>
          <a:stretch/>
        </p:blipFill>
        <p:spPr>
          <a:xfrm>
            <a:off x="372618" y="4446879"/>
            <a:ext cx="2066925" cy="23177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72618" y="1792789"/>
            <a:ext cx="5218557" cy="95993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73761" y="2752725"/>
            <a:ext cx="5218557" cy="95993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18" idx="1"/>
          </p:cNvCxnSpPr>
          <p:nvPr/>
        </p:nvCxnSpPr>
        <p:spPr>
          <a:xfrm flipH="1">
            <a:off x="71437" y="2272757"/>
            <a:ext cx="301181" cy="371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1437" y="2276475"/>
            <a:ext cx="0" cy="2262187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9522" y="4538662"/>
            <a:ext cx="5838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7" idx="0"/>
          </p:cNvCxnSpPr>
          <p:nvPr/>
        </p:nvCxnSpPr>
        <p:spPr>
          <a:xfrm>
            <a:off x="3472448" y="3712661"/>
            <a:ext cx="558" cy="745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771896" y="2635548"/>
            <a:ext cx="2951634" cy="27373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71896" y="3227884"/>
            <a:ext cx="4939056" cy="194845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14881"/>
          <a:stretch/>
        </p:blipFill>
        <p:spPr>
          <a:xfrm>
            <a:off x="752475" y="1524000"/>
            <a:ext cx="4743450" cy="1362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14634"/>
          <a:stretch/>
        </p:blipFill>
        <p:spPr>
          <a:xfrm>
            <a:off x="752475" y="3795712"/>
            <a:ext cx="4788850" cy="11668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3728" b="76729"/>
          <a:stretch/>
        </p:blipFill>
        <p:spPr>
          <a:xfrm>
            <a:off x="6677025" y="4239670"/>
            <a:ext cx="2066925" cy="2190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4599" b="85304"/>
          <a:stretch/>
        </p:blipFill>
        <p:spPr>
          <a:xfrm>
            <a:off x="6543674" y="2130424"/>
            <a:ext cx="2066925" cy="23177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endCxn id="10" idx="1"/>
          </p:cNvCxnSpPr>
          <p:nvPr/>
        </p:nvCxnSpPr>
        <p:spPr>
          <a:xfrm>
            <a:off x="5495925" y="2241661"/>
            <a:ext cx="1047749" cy="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9" idx="1"/>
          </p:cNvCxnSpPr>
          <p:nvPr/>
        </p:nvCxnSpPr>
        <p:spPr>
          <a:xfrm>
            <a:off x="5541325" y="4346685"/>
            <a:ext cx="1135700" cy="25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27096" r="4914" b="48614"/>
          <a:stretch/>
        </p:blipFill>
        <p:spPr>
          <a:xfrm>
            <a:off x="8512790" y="2103139"/>
            <a:ext cx="3352800" cy="185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5" y="1552574"/>
            <a:ext cx="4850889" cy="39135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19616" y="1415533"/>
            <a:ext cx="5204859" cy="128004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t="30754" b="60811"/>
          <a:stretch/>
        </p:blipFill>
        <p:spPr>
          <a:xfrm>
            <a:off x="6372223" y="2103139"/>
            <a:ext cx="1878653" cy="1799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t="37849" b="53223"/>
          <a:stretch/>
        </p:blipFill>
        <p:spPr>
          <a:xfrm>
            <a:off x="6391049" y="3509333"/>
            <a:ext cx="1878653" cy="190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t="48116" b="42510"/>
          <a:stretch/>
        </p:blipFill>
        <p:spPr>
          <a:xfrm>
            <a:off x="6419400" y="4837513"/>
            <a:ext cx="1878653" cy="20002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19616" y="2695574"/>
            <a:ext cx="5204859" cy="1785673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9615" y="4481247"/>
            <a:ext cx="5204859" cy="112188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24474" y="2186154"/>
            <a:ext cx="1047749" cy="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24474" y="3604583"/>
            <a:ext cx="1047749" cy="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314949" y="4937526"/>
            <a:ext cx="1047749" cy="4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rcRect t="1" r="4914" b="81004"/>
          <a:stretch/>
        </p:blipFill>
        <p:spPr>
          <a:xfrm>
            <a:off x="8512790" y="300674"/>
            <a:ext cx="3352800" cy="14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1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D3A0-A395-4C5E-B877-5236E865061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8864"/>
          <a:stretch/>
        </p:blipFill>
        <p:spPr>
          <a:xfrm>
            <a:off x="919412" y="1647824"/>
            <a:ext cx="3937023" cy="40556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2899"/>
          <a:stretch/>
        </p:blipFill>
        <p:spPr>
          <a:xfrm>
            <a:off x="6107354" y="1961647"/>
            <a:ext cx="5006491" cy="3741821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9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LLVM</vt:lpstr>
      <vt:lpstr>목적</vt:lpstr>
      <vt:lpstr>taget file, dis-assemble</vt:lpstr>
      <vt:lpstr>pass -StoreInst </vt:lpstr>
      <vt:lpstr>pass실행</vt:lpstr>
      <vt:lpstr>pass –LoadInst</vt:lpstr>
      <vt:lpstr>실행</vt:lpstr>
      <vt:lpstr>실행</vt:lpstr>
      <vt:lpstr>실행</vt:lpstr>
      <vt:lpstr>실행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LLVM</dc:title>
  <dc:creator>강성은</dc:creator>
  <cp:lastModifiedBy>강성은</cp:lastModifiedBy>
  <cp:revision>97</cp:revision>
  <cp:lastPrinted>2017-03-31T09:07:33Z</cp:lastPrinted>
  <dcterms:created xsi:type="dcterms:W3CDTF">2017-03-24T08:44:46Z</dcterms:created>
  <dcterms:modified xsi:type="dcterms:W3CDTF">2017-07-31T08:25:48Z</dcterms:modified>
</cp:coreProperties>
</file>