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4" r:id="rId5"/>
    <p:sldId id="257" r:id="rId6"/>
    <p:sldId id="267" r:id="rId7"/>
    <p:sldId id="258" r:id="rId8"/>
    <p:sldId id="259" r:id="rId9"/>
    <p:sldId id="260" r:id="rId10"/>
    <p:sldId id="263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473B2D30-B15B-47B5-B132-34B8FE51253D}">
          <p14:sldIdLst>
            <p14:sldId id="256"/>
            <p14:sldId id="261"/>
            <p14:sldId id="262"/>
            <p14:sldId id="264"/>
            <p14:sldId id="257"/>
            <p14:sldId id="267"/>
            <p14:sldId id="258"/>
            <p14:sldId id="259"/>
            <p14:sldId id="260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4F9E5-230E-4E20-87BA-53E72C0B119D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3242-DDE8-4B76-AC72-38B70B8164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0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31149F2-AB64-4772-AA8C-3F61D7AB73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55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1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7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A31149F2-AB64-4772-AA8C-3F61D7AB73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06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6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2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3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2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7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E5F-30C6-4DEF-9D90-58BABAF84CD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3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BE5F-30C6-4DEF-9D90-58BABAF84CDA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49F2-AB64-4772-AA8C-3F61D7AB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9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LLVM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김태현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en-US" altLang="ko-KR" dirty="0" smtClean="0"/>
              <a:t>custom pass </a:t>
            </a:r>
            <a:r>
              <a:rPr lang="ko-KR" altLang="en-US" dirty="0" smtClean="0"/>
              <a:t>생성 및 적용</a:t>
            </a:r>
            <a:endParaRPr lang="en-US" altLang="ko-KR" dirty="0" smtClean="0"/>
          </a:p>
          <a:p>
            <a:pPr marL="742950" lvl="1" indent="-285750"/>
            <a:r>
              <a:rPr lang="en-US" altLang="ko-KR" dirty="0" smtClean="0"/>
              <a:t>insert code &amp; instrumented program build</a:t>
            </a:r>
          </a:p>
          <a:p>
            <a:pPr marL="742950" lvl="1" indent="-285750"/>
            <a:r>
              <a:rPr lang="en-US" altLang="ko-KR" dirty="0" smtClean="0"/>
              <a:t>iterator </a:t>
            </a:r>
            <a:r>
              <a:rPr lang="ko-KR" altLang="en-US" dirty="0" smtClean="0"/>
              <a:t>사용해 각 단위</a:t>
            </a:r>
            <a:r>
              <a:rPr lang="en-US" altLang="ko-KR" dirty="0" smtClean="0"/>
              <a:t>(module,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, bb, 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별 정보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 </a:t>
            </a:r>
          </a:p>
          <a:p>
            <a:pPr marL="742950" lvl="1" indent="-285750"/>
            <a:r>
              <a:rPr lang="en-US" altLang="ko-KR" dirty="0" err="1" smtClean="0"/>
              <a:t>callInst</a:t>
            </a:r>
            <a:r>
              <a:rPr lang="en-US" altLang="ko-KR" dirty="0" smtClean="0"/>
              <a:t>::create – 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* before</a:t>
            </a:r>
            <a:r>
              <a:rPr lang="ko-KR" altLang="en-US" dirty="0" smtClean="0"/>
              <a:t>위치에 삽입</a:t>
            </a:r>
            <a:endParaRPr lang="en-US" altLang="ko-KR" dirty="0" smtClean="0"/>
          </a:p>
          <a:p>
            <a:pPr marL="742950" lvl="1" indent="-285750"/>
            <a:endParaRPr lang="en-US" altLang="ko-KR" dirty="0" smtClean="0"/>
          </a:p>
          <a:p>
            <a:pPr marL="285750" indent="-285750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en-US" altLang="ko-KR" dirty="0" smtClean="0"/>
              <a:t>LLVM </a:t>
            </a:r>
            <a:r>
              <a:rPr lang="en-US" altLang="ko-KR" dirty="0"/>
              <a:t>shared variable access trace and insert code</a:t>
            </a:r>
          </a:p>
          <a:p>
            <a:pPr marL="742950" lvl="1" indent="-285750"/>
            <a:r>
              <a:rPr lang="en-US" altLang="ko-KR" dirty="0"/>
              <a:t>LLVM LOAD &amp; STORE Instruction </a:t>
            </a:r>
            <a:r>
              <a:rPr lang="en-US" altLang="ko-KR" dirty="0" smtClean="0"/>
              <a:t>trace</a:t>
            </a:r>
          </a:p>
          <a:p>
            <a:pPr marL="1200150" lvl="2" indent="-285750"/>
            <a:r>
              <a:rPr lang="en-US" altLang="ko-KR" dirty="0" err="1" smtClean="0"/>
              <a:t>isa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LoadInst</a:t>
            </a:r>
            <a:r>
              <a:rPr lang="en-US" altLang="ko-KR" dirty="0" smtClean="0"/>
              <a:t>&gt;,</a:t>
            </a:r>
            <a:r>
              <a:rPr lang="en-US" altLang="ko-KR" dirty="0" err="1" smtClean="0"/>
              <a:t>isa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StoreInst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742950" lvl="1" indent="-285750"/>
            <a:r>
              <a:rPr lang="en-US" altLang="ko-KR" dirty="0"/>
              <a:t>LLVM global variable trace</a:t>
            </a:r>
          </a:p>
          <a:p>
            <a:pPr marL="1200150" lvl="2" indent="-285750"/>
            <a:r>
              <a:rPr lang="en-US" altLang="ko-KR" dirty="0" smtClean="0"/>
              <a:t>Module::global </a:t>
            </a:r>
            <a:r>
              <a:rPr lang="en-US" altLang="ko-KR" dirty="0"/>
              <a:t>iterator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대상에 코드를 삽입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LLVM Pass</a:t>
            </a:r>
          </a:p>
          <a:p>
            <a:pPr lvl="2"/>
            <a:r>
              <a:rPr lang="en-US" altLang="ko-KR" dirty="0" smtClean="0"/>
              <a:t>LLVM Pass simple example : hello pass 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277" y="3054279"/>
            <a:ext cx="5486400" cy="34385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instrument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62820" y="2472810"/>
            <a:ext cx="11811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 err="1" smtClean="0">
                <a:solidFill>
                  <a:schemeClr val="bg1"/>
                </a:solidFill>
              </a:rPr>
              <a:t>bc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9176" y="2472810"/>
            <a:ext cx="1438277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</a:p>
          <a:p>
            <a:pPr algn="ctr"/>
            <a:r>
              <a:rPr lang="en-US" altLang="ko-KR" dirty="0" smtClean="0"/>
              <a:t>(.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3"/>
            <a:endCxn id="6" idx="1"/>
          </p:cNvCxnSpPr>
          <p:nvPr/>
        </p:nvCxnSpPr>
        <p:spPr>
          <a:xfrm>
            <a:off x="4043920" y="2796660"/>
            <a:ext cx="1465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413" y="2472810"/>
            <a:ext cx="1293017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target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(.</a:t>
            </a:r>
            <a:r>
              <a:rPr lang="en-US" altLang="ko-KR" dirty="0">
                <a:solidFill>
                  <a:schemeClr val="bg1"/>
                </a:solidFill>
              </a:rPr>
              <a:t>c / .</a:t>
            </a:r>
            <a:r>
              <a:rPr lang="en-US" altLang="ko-KR" dirty="0" err="1" smtClean="0">
                <a:solidFill>
                  <a:schemeClr val="bg1"/>
                </a:solidFill>
              </a:rPr>
              <a:t>cpp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>
            <a:stCxn id="15" idx="3"/>
            <a:endCxn id="4" idx="1"/>
          </p:cNvCxnSpPr>
          <p:nvPr/>
        </p:nvCxnSpPr>
        <p:spPr>
          <a:xfrm>
            <a:off x="1771430" y="2796660"/>
            <a:ext cx="1091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299769" y="2472810"/>
            <a:ext cx="1383508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exefile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(.</a:t>
            </a:r>
            <a:r>
              <a:rPr lang="en-US" altLang="ko-KR" dirty="0" err="1" smtClean="0">
                <a:solidFill>
                  <a:schemeClr val="bg1"/>
                </a:solidFill>
              </a:rPr>
              <a:t>navtive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89360" y="2472810"/>
            <a:ext cx="1383508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  <a:p>
            <a:pPr algn="ctr"/>
            <a:r>
              <a:rPr lang="en-US" altLang="ko-KR" dirty="0" smtClean="0"/>
              <a:t>(.</a:t>
            </a:r>
            <a:r>
              <a:rPr lang="en-US" altLang="ko-KR" dirty="0"/>
              <a:t>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6" idx="3"/>
            <a:endCxn id="31" idx="1"/>
          </p:cNvCxnSpPr>
          <p:nvPr/>
        </p:nvCxnSpPr>
        <p:spPr>
          <a:xfrm>
            <a:off x="6947453" y="2796660"/>
            <a:ext cx="104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1" idx="3"/>
            <a:endCxn id="30" idx="1"/>
          </p:cNvCxnSpPr>
          <p:nvPr/>
        </p:nvCxnSpPr>
        <p:spPr>
          <a:xfrm>
            <a:off x="9372868" y="2796660"/>
            <a:ext cx="926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44060" y="236774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clang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254003" y="2402445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/>
              <a:t>llc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9536450" y="2427328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/>
              <a:t>gcc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265103" y="2090749"/>
            <a:ext cx="890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PASS</a:t>
            </a:r>
          </a:p>
          <a:p>
            <a:pPr algn="ctr"/>
            <a:r>
              <a:rPr lang="en-US" altLang="ko-KR" dirty="0" smtClean="0"/>
              <a:t>(LLVM)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lvm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12" y="1872077"/>
            <a:ext cx="3229937" cy="245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LLVM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1784" y="1390793"/>
            <a:ext cx="8308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∙Module : LLVM programs are composed of Module‘s, each of which is a 	 translation unit of the input programs.</a:t>
            </a:r>
          </a:p>
          <a:p>
            <a:endParaRPr lang="en-US" altLang="ko-KR" dirty="0"/>
          </a:p>
          <a:p>
            <a:r>
              <a:rPr lang="en-US" altLang="ko-KR" dirty="0" smtClean="0"/>
              <a:t>∙Function : LLVM function declarations consist of the “declare” keyword.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	 ex) a return type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∙</a:t>
            </a:r>
            <a:r>
              <a:rPr lang="en-US" altLang="ko-KR" dirty="0" err="1" smtClean="0"/>
              <a:t>BasicBlock</a:t>
            </a:r>
            <a:r>
              <a:rPr lang="en-US" altLang="ko-KR" dirty="0" smtClean="0"/>
              <a:t> : A basic block represents a single entry, single exit section of 	       code.</a:t>
            </a:r>
          </a:p>
          <a:p>
            <a:endParaRPr lang="en-US" altLang="ko-KR" dirty="0"/>
          </a:p>
          <a:p>
            <a:r>
              <a:rPr lang="en-US" altLang="ko-KR" dirty="0" smtClean="0"/>
              <a:t>∙instruction : The LLVM instruction set consists of several different 	     	      classifications of instructions.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ex) terminator instructions, binary instructions, bitwise binary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1652" y="2753714"/>
            <a:ext cx="618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global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목적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printf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삽입</a:t>
            </a:r>
            <a:endParaRPr lang="en-US" altLang="ko-KR" sz="2400" dirty="0" smtClean="0"/>
          </a:p>
          <a:p>
            <a:r>
              <a:rPr lang="ko-KR" altLang="en-US" sz="2400" dirty="0" smtClean="0"/>
              <a:t>과정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hello pass </a:t>
            </a:r>
            <a:r>
              <a:rPr lang="ko-KR" altLang="en-US" sz="2000" dirty="0" smtClean="0"/>
              <a:t>예제를 변형시켜 새로운 </a:t>
            </a:r>
            <a:r>
              <a:rPr lang="ko-KR" altLang="en-US" sz="2000" dirty="0"/>
              <a:t>패스를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module pass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insert</a:t>
            </a:r>
            <a:r>
              <a:rPr lang="ko-KR" altLang="en-US" sz="2000" dirty="0" smtClean="0"/>
              <a:t>할 함수 생성 후 </a:t>
            </a:r>
            <a:r>
              <a:rPr lang="en-US" altLang="ko-KR" sz="2000" dirty="0" smtClean="0"/>
              <a:t>target</a:t>
            </a:r>
            <a:r>
              <a:rPr lang="ko-KR" altLang="en-US" sz="2000" dirty="0" smtClean="0"/>
              <a:t>에 삽입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 pass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사용된 함수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29531" y="2891017"/>
            <a:ext cx="8716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∙ </a:t>
            </a:r>
            <a:r>
              <a:rPr lang="en-US" altLang="ko-KR" dirty="0" smtClean="0">
                <a:solidFill>
                  <a:srgbClr val="555555"/>
                </a:solidFill>
                <a:latin typeface="Lucida Grande"/>
              </a:rPr>
              <a:t>virtual </a:t>
            </a:r>
            <a:r>
              <a:rPr lang="en-US" altLang="ko-KR" b="1" dirty="0" smtClean="0">
                <a:solidFill>
                  <a:schemeClr val="accent1"/>
                </a:solidFill>
                <a:latin typeface="Lucida Grande"/>
              </a:rPr>
              <a:t>bool </a:t>
            </a:r>
            <a:r>
              <a:rPr lang="en-US" altLang="ko-KR" b="1" dirty="0" err="1" smtClean="0">
                <a:solidFill>
                  <a:schemeClr val="accent1"/>
                </a:solidFill>
                <a:latin typeface="Lucida Grande"/>
              </a:rPr>
              <a:t>runOnModule</a:t>
            </a:r>
            <a:r>
              <a:rPr lang="en-US" altLang="ko-KR" dirty="0" smtClean="0">
                <a:solidFill>
                  <a:srgbClr val="555555"/>
                </a:solidFill>
                <a:latin typeface="Lucida Grande"/>
              </a:rPr>
              <a:t>(Module &amp;)</a:t>
            </a:r>
            <a:endParaRPr lang="en-US" altLang="ko-KR" b="0" i="0" dirty="0" smtClean="0">
              <a:solidFill>
                <a:srgbClr val="555555"/>
              </a:solidFill>
              <a:effectLst/>
              <a:latin typeface="Lucida Grande"/>
            </a:endParaRPr>
          </a:p>
          <a:p>
            <a:r>
              <a:rPr lang="en-US" altLang="ko-KR" dirty="0" smtClean="0">
                <a:latin typeface="Lucida Grande"/>
              </a:rPr>
              <a:t>	- </a:t>
            </a:r>
            <a:r>
              <a:rPr lang="en-US" altLang="ko-KR" dirty="0">
                <a:latin typeface="Lucida Grande"/>
              </a:rPr>
              <a:t>Virtual method overridden by subclasses to process the module </a:t>
            </a:r>
          </a:p>
          <a:p>
            <a:r>
              <a:rPr lang="en-US" altLang="ko-KR" dirty="0">
                <a:latin typeface="Lucida Grande"/>
              </a:rPr>
              <a:t>	    being operated </a:t>
            </a:r>
            <a:r>
              <a:rPr lang="en-US" altLang="ko-KR" dirty="0" smtClean="0">
                <a:latin typeface="Lucida Grande"/>
              </a:rPr>
              <a:t>on.</a:t>
            </a:r>
            <a:r>
              <a:rPr lang="en-US" altLang="ko-KR" dirty="0">
                <a:latin typeface="Lucida Grande"/>
              </a:rPr>
              <a:t> </a:t>
            </a:r>
            <a:r>
              <a:rPr lang="en-US" altLang="ko-KR" b="0" i="0" dirty="0" smtClean="0">
                <a:solidFill>
                  <a:srgbClr val="555555"/>
                </a:solidFill>
                <a:effectLst/>
                <a:latin typeface="Lucida Grande"/>
              </a:rPr>
              <a:t> </a:t>
            </a:r>
            <a:endParaRPr lang="ko-KR" altLang="en-US" dirty="0">
              <a:latin typeface="Lucida Grande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9531" y="4200528"/>
            <a:ext cx="11049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Lucida Grande"/>
              </a:rPr>
              <a:t>∙ </a:t>
            </a:r>
            <a:r>
              <a:rPr lang="en-US" altLang="ko-KR" b="1" dirty="0" smtClean="0">
                <a:solidFill>
                  <a:schemeClr val="accent1"/>
                </a:solidFill>
                <a:latin typeface="Lucida Grande"/>
              </a:rPr>
              <a:t>Constant</a:t>
            </a:r>
            <a:r>
              <a:rPr lang="en-US" altLang="ko-KR" b="1" dirty="0" smtClean="0">
                <a:latin typeface="Lucida Grande"/>
              </a:rPr>
              <a:t> * </a:t>
            </a:r>
            <a:r>
              <a:rPr lang="en-US" altLang="ko-KR" b="1" dirty="0" err="1" smtClean="0">
                <a:solidFill>
                  <a:schemeClr val="accent1"/>
                </a:solidFill>
                <a:latin typeface="Lucida Grande"/>
              </a:rPr>
              <a:t>getOrInsertFunction</a:t>
            </a:r>
            <a:r>
              <a:rPr lang="en-US" altLang="ko-KR" dirty="0" smtClean="0">
                <a:latin typeface="Lucida Grande"/>
              </a:rPr>
              <a:t>( </a:t>
            </a:r>
            <a:r>
              <a:rPr lang="en-US" altLang="ko-KR" dirty="0" err="1" smtClean="0">
                <a:latin typeface="Lucida Grande"/>
              </a:rPr>
              <a:t>StringRef</a:t>
            </a:r>
            <a:r>
              <a:rPr lang="en-US" altLang="ko-KR" dirty="0" smtClean="0">
                <a:latin typeface="Lucida Grande"/>
              </a:rPr>
              <a:t> Name, Function Type *T)</a:t>
            </a:r>
          </a:p>
          <a:p>
            <a:r>
              <a:rPr lang="en-US" altLang="ko-KR" dirty="0" smtClean="0">
                <a:latin typeface="Lucida Grande"/>
              </a:rPr>
              <a:t>	  </a:t>
            </a:r>
            <a:r>
              <a:rPr lang="en-US" altLang="ko-KR" dirty="0">
                <a:latin typeface="Lucida Grande"/>
              </a:rPr>
              <a:t>-  If </a:t>
            </a:r>
            <a:r>
              <a:rPr lang="en-US" altLang="ko-KR" dirty="0" smtClean="0">
                <a:latin typeface="Lucida Grande"/>
              </a:rPr>
              <a:t>type *T </a:t>
            </a:r>
            <a:r>
              <a:rPr lang="en-US" altLang="ko-KR" dirty="0">
                <a:latin typeface="Lucida Grande"/>
              </a:rPr>
              <a:t>and </a:t>
            </a:r>
            <a:r>
              <a:rPr lang="en-US" altLang="ko-KR" dirty="0" smtClean="0">
                <a:latin typeface="Lucida Grande"/>
              </a:rPr>
              <a:t>type </a:t>
            </a:r>
            <a:r>
              <a:rPr lang="en-US" altLang="ko-KR" dirty="0">
                <a:latin typeface="Lucida Grande"/>
              </a:rPr>
              <a:t>of module are equal, return function. If not, add function and return.</a:t>
            </a:r>
            <a:endParaRPr lang="ko-KR" altLang="en-US" dirty="0">
              <a:latin typeface="Lucida Grand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9531" y="1581506"/>
            <a:ext cx="8716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∙ </a:t>
            </a:r>
            <a:r>
              <a:rPr lang="en-US" altLang="ko-KR" dirty="0" smtClean="0">
                <a:solidFill>
                  <a:srgbClr val="555555"/>
                </a:solidFill>
                <a:latin typeface="Lucida Grande"/>
              </a:rPr>
              <a:t>virtual </a:t>
            </a:r>
            <a:r>
              <a:rPr lang="en-US" altLang="ko-KR" b="1" dirty="0" smtClean="0">
                <a:solidFill>
                  <a:schemeClr val="accent1"/>
                </a:solidFill>
                <a:latin typeface="Lucida Grande"/>
              </a:rPr>
              <a:t>bool </a:t>
            </a:r>
            <a:r>
              <a:rPr lang="en-US" altLang="ko-KR" b="1" dirty="0" err="1" smtClean="0">
                <a:solidFill>
                  <a:schemeClr val="accent1"/>
                </a:solidFill>
                <a:latin typeface="Lucida Grande"/>
              </a:rPr>
              <a:t>doInitialization</a:t>
            </a:r>
            <a:r>
              <a:rPr lang="en-US" altLang="ko-KR" dirty="0" smtClean="0">
                <a:solidFill>
                  <a:srgbClr val="555555"/>
                </a:solidFill>
                <a:latin typeface="Lucida Grande"/>
              </a:rPr>
              <a:t>(Module &amp;)</a:t>
            </a:r>
            <a:endParaRPr lang="en-US" altLang="ko-KR" dirty="0">
              <a:solidFill>
                <a:srgbClr val="555555"/>
              </a:solidFill>
              <a:latin typeface="Lucida Grande"/>
            </a:endParaRPr>
          </a:p>
          <a:p>
            <a:r>
              <a:rPr lang="en-US" altLang="ko-KR" b="0" i="0" dirty="0" smtClean="0">
                <a:solidFill>
                  <a:srgbClr val="555555"/>
                </a:solidFill>
                <a:effectLst/>
                <a:latin typeface="Lucida Grande"/>
              </a:rPr>
              <a:t>	 - Virtual method overridden by subclasses to do any necessary 		     initialization before any pass is run.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8059" y="5233040"/>
            <a:ext cx="1024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∙</a:t>
            </a:r>
            <a:r>
              <a:rPr lang="en-US" altLang="ko-KR" dirty="0" smtClean="0">
                <a:latin typeface="Lucida Grande"/>
              </a:rPr>
              <a:t>static </a:t>
            </a:r>
            <a:r>
              <a:rPr lang="en-US" altLang="ko-KR" b="1" dirty="0" err="1" smtClean="0">
                <a:solidFill>
                  <a:schemeClr val="accent1"/>
                </a:solidFill>
                <a:latin typeface="Lucida Grande"/>
              </a:rPr>
              <a:t>CallInst</a:t>
            </a:r>
            <a:r>
              <a:rPr lang="en-US" altLang="ko-KR" b="1" dirty="0" smtClean="0">
                <a:solidFill>
                  <a:schemeClr val="accent1"/>
                </a:solidFill>
                <a:latin typeface="Lucida Grande"/>
              </a:rPr>
              <a:t> </a:t>
            </a:r>
            <a:r>
              <a:rPr lang="en-US" altLang="ko-KR" b="1" dirty="0" smtClean="0">
                <a:latin typeface="Lucida Grande"/>
              </a:rPr>
              <a:t>*</a:t>
            </a:r>
            <a:r>
              <a:rPr lang="en-US" altLang="ko-KR" b="1" dirty="0" smtClean="0">
                <a:solidFill>
                  <a:schemeClr val="accent1"/>
                </a:solidFill>
                <a:latin typeface="Lucida Grande"/>
              </a:rPr>
              <a:t> Create </a:t>
            </a:r>
            <a:r>
              <a:rPr lang="en-US" altLang="ko-KR" dirty="0" smtClean="0">
                <a:latin typeface="Lucida Grande"/>
              </a:rPr>
              <a:t>(Value *F, </a:t>
            </a:r>
            <a:r>
              <a:rPr lang="en-US" altLang="ko-KR" dirty="0" err="1" smtClean="0">
                <a:latin typeface="Lucida Grande"/>
              </a:rPr>
              <a:t>const</a:t>
            </a:r>
            <a:r>
              <a:rPr lang="en-US" altLang="ko-KR" dirty="0" smtClean="0">
                <a:latin typeface="Lucida Grande"/>
              </a:rPr>
              <a:t> Twine &amp;</a:t>
            </a:r>
            <a:r>
              <a:rPr lang="en-US" altLang="ko-KR" dirty="0" err="1" smtClean="0">
                <a:latin typeface="Lucida Grande"/>
              </a:rPr>
              <a:t>NameStr</a:t>
            </a:r>
            <a:r>
              <a:rPr lang="en-US" altLang="ko-KR" dirty="0" smtClean="0">
                <a:latin typeface="Lucida Grande"/>
              </a:rPr>
              <a:t>=“”, Instruction *</a:t>
            </a:r>
            <a:r>
              <a:rPr lang="en-US" altLang="ko-KR" dirty="0" err="1" smtClean="0">
                <a:latin typeface="Lucida Grande"/>
              </a:rPr>
              <a:t>InsertBefore</a:t>
            </a:r>
            <a:r>
              <a:rPr lang="en-US" altLang="ko-KR" dirty="0" smtClean="0">
                <a:latin typeface="Lucida Grande"/>
              </a:rPr>
              <a:t>=</a:t>
            </a:r>
            <a:r>
              <a:rPr lang="en-US" altLang="ko-KR" dirty="0" err="1" smtClean="0">
                <a:latin typeface="Lucida Grande"/>
              </a:rPr>
              <a:t>nullptr</a:t>
            </a:r>
            <a:r>
              <a:rPr lang="en-US" altLang="ko-KR" dirty="0" smtClean="0">
                <a:latin typeface="Lucida Grande"/>
              </a:rPr>
              <a:t>)</a:t>
            </a:r>
            <a:endParaRPr lang="ko-KR" altLang="en-US" dirty="0">
              <a:latin typeface="Lucida Grande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11083"/>
          <a:stretch/>
        </p:blipFill>
        <p:spPr>
          <a:xfrm>
            <a:off x="897552" y="2253256"/>
            <a:ext cx="9572625" cy="448873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pass </a:t>
            </a:r>
            <a:r>
              <a:rPr lang="ko-KR" altLang="en-US" sz="2400" dirty="0" smtClean="0"/>
              <a:t>기능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printf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생성 후 삽입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 pass-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0012" y="3279872"/>
            <a:ext cx="2773853" cy="30324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95435" y="5112504"/>
            <a:ext cx="5378941" cy="22186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95435" y="3895679"/>
            <a:ext cx="8527131" cy="9042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9801726" y="2550695"/>
            <a:ext cx="28074" cy="145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523747" y="1494445"/>
            <a:ext cx="3830053" cy="1056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getOrInsertFunction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필요한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인자값</a:t>
            </a:r>
            <a:r>
              <a:rPr lang="ko-KR" altLang="en-US" dirty="0" smtClean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07443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35" y="2200966"/>
            <a:ext cx="7448291" cy="42778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 pass-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63907" y="3188104"/>
            <a:ext cx="4203642" cy="56924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5395" y="4608618"/>
            <a:ext cx="3974089" cy="19613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667021" y="3229667"/>
            <a:ext cx="2451691" cy="5276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삽입 시 필요한 </a:t>
            </a:r>
            <a:r>
              <a:rPr lang="ko-KR" altLang="en-US" dirty="0" err="1" smtClean="0"/>
              <a:t>인자값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43584" y="4084916"/>
            <a:ext cx="3974089" cy="19613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38961" y="3966902"/>
            <a:ext cx="3380812" cy="5801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dyn_cast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CallInst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인자타입에</a:t>
            </a:r>
            <a:r>
              <a:rPr lang="ko-KR" altLang="en-US" dirty="0" smtClean="0"/>
              <a:t> 맞게 변환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0" idx="1"/>
          </p:cNvCxnSpPr>
          <p:nvPr/>
        </p:nvCxnSpPr>
        <p:spPr>
          <a:xfrm>
            <a:off x="6367549" y="3472728"/>
            <a:ext cx="1299472" cy="20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직선 화살표 연결선 15"/>
          <p:cNvCxnSpPr>
            <a:stCxn id="11" idx="3"/>
            <a:endCxn id="12" idx="1"/>
          </p:cNvCxnSpPr>
          <p:nvPr/>
        </p:nvCxnSpPr>
        <p:spPr>
          <a:xfrm>
            <a:off x="6317673" y="4182985"/>
            <a:ext cx="2021288" cy="73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9" idx="2"/>
            <a:endCxn id="15" idx="1"/>
          </p:cNvCxnSpPr>
          <p:nvPr/>
        </p:nvCxnSpPr>
        <p:spPr>
          <a:xfrm>
            <a:off x="4272440" y="4804756"/>
            <a:ext cx="2349880" cy="690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622320" y="5205260"/>
            <a:ext cx="3380812" cy="5801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instr</a:t>
            </a:r>
            <a:r>
              <a:rPr lang="ko-KR" altLang="en-US" dirty="0" smtClean="0"/>
              <a:t>위치에 </a:t>
            </a:r>
            <a:r>
              <a:rPr lang="en-US" altLang="ko-KR" dirty="0" err="1" smtClean="0"/>
              <a:t>PrintFunc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Args</a:t>
            </a:r>
            <a:r>
              <a:rPr lang="ko-KR" altLang="en-US" dirty="0" smtClean="0"/>
              <a:t>를 인자로 전달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18" y="2301560"/>
            <a:ext cx="8661148" cy="407338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pass </a:t>
            </a:r>
            <a:r>
              <a:rPr lang="ko-KR" altLang="en-US" sz="2400" dirty="0" smtClean="0"/>
              <a:t>실행 및 적용</a:t>
            </a:r>
            <a:endParaRPr lang="en-US" altLang="ko-KR" sz="2000" dirty="0" smtClean="0"/>
          </a:p>
          <a:p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 pass-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26702" y="5694438"/>
            <a:ext cx="1813562" cy="67219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2867674" y="2676918"/>
            <a:ext cx="972589" cy="8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4013745" y="2672762"/>
            <a:ext cx="972589" cy="8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1042" y="5852380"/>
            <a:ext cx="34996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instrumented </a:t>
            </a:r>
            <a:r>
              <a:rPr lang="ko-KR" altLang="en-US" dirty="0" smtClean="0"/>
              <a:t>된 응용프로그램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3"/>
            <a:endCxn id="12" idx="1"/>
          </p:cNvCxnSpPr>
          <p:nvPr/>
        </p:nvCxnSpPr>
        <p:spPr>
          <a:xfrm>
            <a:off x="3840264" y="6030533"/>
            <a:ext cx="1030778" cy="6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endCxn id="17" idx="1"/>
          </p:cNvCxnSpPr>
          <p:nvPr/>
        </p:nvCxnSpPr>
        <p:spPr>
          <a:xfrm>
            <a:off x="4422154" y="2672762"/>
            <a:ext cx="2069870" cy="1351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92024" y="2623212"/>
            <a:ext cx="26600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transform </a:t>
            </a:r>
            <a:r>
              <a:rPr lang="ko-KR" altLang="en-US" dirty="0" smtClean="0"/>
              <a:t>된 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7842" y="2807878"/>
            <a:ext cx="150470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target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cxnSp>
        <p:nvCxnSpPr>
          <p:cNvPr id="20" name="꺾인 연결선 19"/>
          <p:cNvCxnSpPr>
            <a:endCxn id="18" idx="0"/>
          </p:cNvCxnSpPr>
          <p:nvPr/>
        </p:nvCxnSpPr>
        <p:spPr>
          <a:xfrm rot="10800000" flipV="1">
            <a:off x="980195" y="2672762"/>
            <a:ext cx="2015670" cy="1351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오른쪽 중괄호 21"/>
          <p:cNvSpPr/>
          <p:nvPr/>
        </p:nvSpPr>
        <p:spPr>
          <a:xfrm>
            <a:off x="8553580" y="5145798"/>
            <a:ext cx="448887" cy="42485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125771" y="5145798"/>
            <a:ext cx="23040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응용프로그램 생성</a:t>
            </a:r>
            <a:endParaRPr lang="ko-KR" altLang="en-US" dirty="0"/>
          </a:p>
        </p:txBody>
      </p:sp>
      <p:sp>
        <p:nvSpPr>
          <p:cNvPr id="15" name="오른쪽 중괄호 14"/>
          <p:cNvSpPr/>
          <p:nvPr/>
        </p:nvSpPr>
        <p:spPr>
          <a:xfrm>
            <a:off x="4986334" y="2807878"/>
            <a:ext cx="1263318" cy="2228113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273945" y="3737268"/>
            <a:ext cx="1787213" cy="369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단위별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58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269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Lucida Grande</vt:lpstr>
      <vt:lpstr>맑은 고딕</vt:lpstr>
      <vt:lpstr>Arial</vt:lpstr>
      <vt:lpstr>Office 테마</vt:lpstr>
      <vt:lpstr>LLVM</vt:lpstr>
      <vt:lpstr>목적</vt:lpstr>
      <vt:lpstr>instrument 과정</vt:lpstr>
      <vt:lpstr>LLVM 구성</vt:lpstr>
      <vt:lpstr>star pass</vt:lpstr>
      <vt:lpstr>사용된 함수</vt:lpstr>
      <vt:lpstr>star pass-구현</vt:lpstr>
      <vt:lpstr>star pass-구현</vt:lpstr>
      <vt:lpstr>star pass-실행</vt:lpstr>
      <vt:lpstr>평가</vt:lpstr>
      <vt:lpstr>향후 진행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</dc:title>
  <dc:creator>강성은</dc:creator>
  <cp:lastModifiedBy>강성은</cp:lastModifiedBy>
  <cp:revision>41</cp:revision>
  <cp:lastPrinted>2017-02-08T10:23:39Z</cp:lastPrinted>
  <dcterms:created xsi:type="dcterms:W3CDTF">2017-02-06T09:33:49Z</dcterms:created>
  <dcterms:modified xsi:type="dcterms:W3CDTF">2017-02-08T10:25:19Z</dcterms:modified>
</cp:coreProperties>
</file>