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310" r:id="rId3"/>
    <p:sldId id="31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E1FF"/>
    <a:srgbClr val="FFB181"/>
    <a:srgbClr val="1E9996"/>
    <a:srgbClr val="24B4B3"/>
    <a:srgbClr val="FF0000"/>
    <a:srgbClr val="BFBFBF"/>
    <a:srgbClr val="5BB867"/>
    <a:srgbClr val="262626"/>
    <a:srgbClr val="F63B56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56AD7-3D93-6F44-8C76-8AE16A64388A}" type="datetimeFigureOut">
              <a:rPr kumimoji="1" lang="ko-KR" altLang="en-US" smtClean="0"/>
              <a:t>2023-12-06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2DA9E-444F-AB42-86C1-61CF2FE4E8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560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6BAF5-6BD6-6244-9FC5-1DD526B216E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577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6A27F-BED2-40B4-892D-DFA5684CF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7C9998-6BB8-4689-83AA-C556471D3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217AE-1AFA-466E-8089-0010B3FD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EF3E9-1AD4-4F56-9315-9E18155A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879EE-05A0-45AB-919F-B5176D61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9438C-5DED-4182-8942-D5C622C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CF33EB-9070-4B3C-A8F0-1113013E3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8E3CB-1E12-42E1-B494-F2BC9B75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F7D9B5-E561-43DE-BBD7-ED317CAB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317BA-D313-4804-8356-7EF1779C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6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3D9C00-32BA-46FD-A36F-377E75646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5DC8E-4ECA-44E2-9126-300B39665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6E82D-D943-4DC4-A5C1-623A3354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DF4A5-AA28-409A-90E6-92B4B5A3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A621E-06D4-4E8B-B850-EEEA862C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15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5B347-BD71-49A3-BEDB-FDB0BD11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7DF10-FE25-4E63-9187-CF5F6C6FF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D69B4-BA6A-460E-99B1-18DB8C14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5506E-3462-47A7-91CC-9CC6C282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279E1-B0DD-4A33-BA3A-0F1C995B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2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BF8B-0E6F-4A12-9147-2057801E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59AA8-EA0D-4F9E-8443-A8C1E105A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3CABB-D39A-43D5-8875-7DE44903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5E026-39FE-48A6-9A53-DF2A1A3F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B0140-21BD-4BAF-8F53-C44A74BB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4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419A6-6C1C-4AD7-A3B0-E763A349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04B02-25BE-44AF-91E7-A4E079C12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51D97F-EE0B-4ADD-BC5C-23E13AF4B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3B2A8-24C8-4897-AC17-60365B0F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49705-AA8C-4BB1-8D49-7BB487CB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2D5302-DEDD-4339-9EBF-0151864A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4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69A94-680D-4BFA-8CBD-56C163D9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DF3569-C5B1-4B4D-A867-CD814AB9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8C48-96FA-4983-B48B-5411305F3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242A71-1D07-462D-9DF1-E222F0CF6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FDD26E-B6B0-43DD-8F31-3BDBAA8F7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1A1A27-6006-4FF0-8B0E-EDDC158A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8E2105-DFC1-4E86-8AC8-844F0CA9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8D8499-73AE-461E-916B-5C61A19C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A5477-3208-4E41-B02F-142A7C6E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54F7CF-4197-46B2-9DB5-40EE55B5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72E1C2-F58A-4CE9-90A5-0419CCD6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FAC018-08E0-4787-8832-38ED190C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5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2DD01F-57F2-48BE-BDF5-59811500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B2B9EB-6D72-41E1-8544-2F8B626D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7D2EAA-1938-4EC7-8FCE-1601EF12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0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4F5F4-8FF7-4776-B8BB-470B41C1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02238-860B-4126-9C0B-4E84755F2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B6D9B-A835-4EF2-AB30-34DE415B7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9AC90-83AB-4828-833A-5771596D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4AE370-6FCF-4446-A734-4A7BAD6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A20DC-B6D3-47E0-8F38-D4787109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8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72B23-2AC2-4A5B-8B52-8C3DFE302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1E6CCF-BFDF-465C-83C1-983E25883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5404B3-05E7-4345-BA5A-76EFCC049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6B6241-5A26-4C07-86F1-AE6883E4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14E744-E5DB-41A0-B78B-C1909CC1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E0AF60-6CF7-426E-B714-A940B3CD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1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63C514-CFB8-46EC-8EB1-04C96F28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AD195E-74B6-4319-8E92-E88121115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4C801-1559-4388-ABAC-7FED3B472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B8A73-7F75-461F-B1CC-E6428C996C0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9841A-BB16-4C77-A588-390E66AE8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E52EA-ADC8-4E72-88DF-94CA5EFA9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E326A-2291-46D3-8713-FCA9538A3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3D0D8B4-6E3C-49EF-9EA6-F47F887B64A9}"/>
              </a:ext>
            </a:extLst>
          </p:cNvPr>
          <p:cNvGrpSpPr/>
          <p:nvPr/>
        </p:nvGrpSpPr>
        <p:grpSpPr>
          <a:xfrm>
            <a:off x="897846" y="-106215"/>
            <a:ext cx="10396308" cy="7065309"/>
            <a:chOff x="897846" y="-106215"/>
            <a:chExt cx="10396308" cy="7065309"/>
          </a:xfrm>
        </p:grpSpPr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814A8CAD-E131-4E33-A90C-FB8BDE06C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7846" y="-106215"/>
              <a:ext cx="10396308" cy="7065309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EBCD455-B9D5-453B-ABB5-D4B495DE9EC4}"/>
                </a:ext>
              </a:extLst>
            </p:cNvPr>
            <p:cNvGrpSpPr/>
            <p:nvPr/>
          </p:nvGrpSpPr>
          <p:grpSpPr>
            <a:xfrm>
              <a:off x="1936968" y="5840218"/>
              <a:ext cx="8318064" cy="145470"/>
              <a:chOff x="1963369" y="5774178"/>
              <a:chExt cx="8318064" cy="145470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B9C0F0C7-E3A1-49B3-9019-164DC0D84395}"/>
                  </a:ext>
                </a:extLst>
              </p:cNvPr>
              <p:cNvSpPr/>
              <p:nvPr/>
            </p:nvSpPr>
            <p:spPr>
              <a:xfrm>
                <a:off x="1963369" y="5774178"/>
                <a:ext cx="248484" cy="145470"/>
              </a:xfrm>
              <a:prstGeom prst="ellipse">
                <a:avLst/>
              </a:prstGeom>
              <a:solidFill>
                <a:srgbClr val="BFBFBF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FA411349-351F-46BF-9D3D-91A772D04347}"/>
                  </a:ext>
                </a:extLst>
              </p:cNvPr>
              <p:cNvSpPr/>
              <p:nvPr/>
            </p:nvSpPr>
            <p:spPr>
              <a:xfrm>
                <a:off x="10032949" y="5774178"/>
                <a:ext cx="248484" cy="145470"/>
              </a:xfrm>
              <a:prstGeom prst="ellipse">
                <a:avLst/>
              </a:prstGeom>
              <a:solidFill>
                <a:srgbClr val="BFBFBF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DFB7D0A-ED7D-45A0-A29E-4130B0A49B8C}"/>
                </a:ext>
              </a:extLst>
            </p:cNvPr>
            <p:cNvGrpSpPr/>
            <p:nvPr/>
          </p:nvGrpSpPr>
          <p:grpSpPr>
            <a:xfrm>
              <a:off x="2332899" y="4739955"/>
              <a:ext cx="7526202" cy="117364"/>
              <a:chOff x="2332899" y="4739955"/>
              <a:chExt cx="7526202" cy="117364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7D1F714D-94F7-4E7D-8605-0BE8A466787F}"/>
                  </a:ext>
                </a:extLst>
              </p:cNvPr>
              <p:cNvSpPr/>
              <p:nvPr/>
            </p:nvSpPr>
            <p:spPr>
              <a:xfrm>
                <a:off x="2332899" y="4739955"/>
                <a:ext cx="200474" cy="117364"/>
              </a:xfrm>
              <a:prstGeom prst="ellipse">
                <a:avLst/>
              </a:prstGeom>
              <a:solidFill>
                <a:srgbClr val="BFBFBF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70528ED-DFC0-40D7-9C88-9ADB3D8FECD1}"/>
                  </a:ext>
                </a:extLst>
              </p:cNvPr>
              <p:cNvSpPr/>
              <p:nvPr/>
            </p:nvSpPr>
            <p:spPr>
              <a:xfrm>
                <a:off x="9658627" y="4739955"/>
                <a:ext cx="200474" cy="117364"/>
              </a:xfrm>
              <a:prstGeom prst="ellipse">
                <a:avLst/>
              </a:prstGeom>
              <a:solidFill>
                <a:srgbClr val="BFBFBF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6" name="그래픽 15">
            <a:extLst>
              <a:ext uri="{FF2B5EF4-FFF2-40B4-BE49-F238E27FC236}">
                <a16:creationId xmlns:a16="http://schemas.microsoft.com/office/drawing/2014/main" id="{8EE609A6-CCA1-48FD-91D0-1381F3491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0295" y="-101500"/>
            <a:ext cx="9971410" cy="7060594"/>
          </a:xfrm>
          <a:prstGeom prst="rect">
            <a:avLst/>
          </a:prstGeom>
          <a:effectLst>
            <a:outerShdw blurRad="76200" dir="5400000" algn="ctr" rotWithShape="0">
              <a:srgbClr val="939ACC"/>
            </a:outerShdw>
          </a:effectLst>
        </p:spPr>
      </p:pic>
      <p:sp>
        <p:nvSpPr>
          <p:cNvPr id="133" name="자유형 132">
            <a:extLst>
              <a:ext uri="{FF2B5EF4-FFF2-40B4-BE49-F238E27FC236}">
                <a16:creationId xmlns:a16="http://schemas.microsoft.com/office/drawing/2014/main" id="{6A0D6711-DB63-9D4D-B1EF-4AEB8C91D809}"/>
              </a:ext>
            </a:extLst>
          </p:cNvPr>
          <p:cNvSpPr/>
          <p:nvPr/>
        </p:nvSpPr>
        <p:spPr>
          <a:xfrm rot="20585071">
            <a:off x="2248718" y="5127701"/>
            <a:ext cx="2131092" cy="794806"/>
          </a:xfrm>
          <a:custGeom>
            <a:avLst/>
            <a:gdLst>
              <a:gd name="connsiteX0" fmla="*/ 1298319 w 2035029"/>
              <a:gd name="connsiteY0" fmla="*/ 86733 h 819972"/>
              <a:gd name="connsiteX1" fmla="*/ 2029141 w 2035029"/>
              <a:gd name="connsiteY1" fmla="*/ 662140 h 819972"/>
              <a:gd name="connsiteX2" fmla="*/ 1101705 w 2035029"/>
              <a:gd name="connsiteY2" fmla="*/ 733239 h 819972"/>
              <a:gd name="connsiteX3" fmla="*/ 936604 w 2035029"/>
              <a:gd name="connsiteY3" fmla="*/ 675854 h 819972"/>
              <a:gd name="connsiteX4" fmla="*/ 901447 w 2035029"/>
              <a:gd name="connsiteY4" fmla="*/ 660336 h 819972"/>
              <a:gd name="connsiteX5" fmla="*/ 844533 w 2035029"/>
              <a:gd name="connsiteY5" fmla="*/ 680843 h 819972"/>
              <a:gd name="connsiteX6" fmla="*/ 494716 w 2035029"/>
              <a:gd name="connsiteY6" fmla="*/ 723920 h 819972"/>
              <a:gd name="connsiteX7" fmla="*/ 0 w 2035029"/>
              <a:gd name="connsiteY7" fmla="*/ 576846 h 819972"/>
              <a:gd name="connsiteX8" fmla="*/ 494716 w 2035029"/>
              <a:gd name="connsiteY8" fmla="*/ 429772 h 819972"/>
              <a:gd name="connsiteX9" fmla="*/ 511725 w 2035029"/>
              <a:gd name="connsiteY9" fmla="*/ 430793 h 819972"/>
              <a:gd name="connsiteX10" fmla="*/ 457521 w 2035029"/>
              <a:gd name="connsiteY10" fmla="*/ 381631 h 819972"/>
              <a:gd name="connsiteX11" fmla="*/ 370884 w 2035029"/>
              <a:gd name="connsiteY11" fmla="*/ 157833 h 819972"/>
              <a:gd name="connsiteX12" fmla="*/ 1298319 w 2035029"/>
              <a:gd name="connsiteY12" fmla="*/ 86733 h 81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5029" h="819972">
                <a:moveTo>
                  <a:pt x="1298319" y="86733"/>
                </a:moveTo>
                <a:cubicBezTo>
                  <a:pt x="1756235" y="225994"/>
                  <a:pt x="2083434" y="483612"/>
                  <a:pt x="2029141" y="662140"/>
                </a:cubicBezTo>
                <a:cubicBezTo>
                  <a:pt x="1974847" y="840667"/>
                  <a:pt x="1559620" y="872500"/>
                  <a:pt x="1101705" y="733239"/>
                </a:cubicBezTo>
                <a:cubicBezTo>
                  <a:pt x="1044466" y="715832"/>
                  <a:pt x="989269" y="696575"/>
                  <a:pt x="936604" y="675854"/>
                </a:cubicBezTo>
                <a:lnTo>
                  <a:pt x="901447" y="660336"/>
                </a:lnTo>
                <a:lnTo>
                  <a:pt x="844533" y="680843"/>
                </a:lnTo>
                <a:cubicBezTo>
                  <a:pt x="755007" y="707458"/>
                  <a:pt x="631328" y="723920"/>
                  <a:pt x="494716" y="723920"/>
                </a:cubicBezTo>
                <a:cubicBezTo>
                  <a:pt x="221492" y="723920"/>
                  <a:pt x="0" y="658073"/>
                  <a:pt x="0" y="576846"/>
                </a:cubicBezTo>
                <a:cubicBezTo>
                  <a:pt x="0" y="495619"/>
                  <a:pt x="221492" y="429772"/>
                  <a:pt x="494716" y="429772"/>
                </a:cubicBezTo>
                <a:lnTo>
                  <a:pt x="511725" y="430793"/>
                </a:lnTo>
                <a:lnTo>
                  <a:pt x="457521" y="381631"/>
                </a:lnTo>
                <a:cubicBezTo>
                  <a:pt x="383811" y="302851"/>
                  <a:pt x="350524" y="224781"/>
                  <a:pt x="370884" y="157833"/>
                </a:cubicBezTo>
                <a:cubicBezTo>
                  <a:pt x="425177" y="-20695"/>
                  <a:pt x="840404" y="-52527"/>
                  <a:pt x="1298319" y="86733"/>
                </a:cubicBezTo>
                <a:close/>
              </a:path>
            </a:pathLst>
          </a:custGeom>
          <a:solidFill>
            <a:srgbClr val="8E9DB6">
              <a:alpha val="82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자유형 108">
            <a:extLst>
              <a:ext uri="{FF2B5EF4-FFF2-40B4-BE49-F238E27FC236}">
                <a16:creationId xmlns:a16="http://schemas.microsoft.com/office/drawing/2014/main" id="{F4F1D9D4-6058-1F47-B03C-DE8172516114}"/>
              </a:ext>
            </a:extLst>
          </p:cNvPr>
          <p:cNvSpPr/>
          <p:nvPr/>
        </p:nvSpPr>
        <p:spPr>
          <a:xfrm>
            <a:off x="6650127" y="4860586"/>
            <a:ext cx="2838038" cy="1074852"/>
          </a:xfrm>
          <a:custGeom>
            <a:avLst/>
            <a:gdLst>
              <a:gd name="connsiteX0" fmla="*/ 1355898 w 2903736"/>
              <a:gd name="connsiteY0" fmla="*/ 0 h 1123662"/>
              <a:gd name="connsiteX1" fmla="*/ 1881719 w 2903736"/>
              <a:gd name="connsiteY1" fmla="*/ 265899 h 1123662"/>
              <a:gd name="connsiteX2" fmla="*/ 1880485 w 2903736"/>
              <a:gd name="connsiteY2" fmla="*/ 272089 h 1123662"/>
              <a:gd name="connsiteX3" fmla="*/ 1947075 w 2903736"/>
              <a:gd name="connsiteY3" fmla="*/ 250917 h 1123662"/>
              <a:gd name="connsiteX4" fmla="*/ 2265007 w 2903736"/>
              <a:gd name="connsiteY4" fmla="*/ 212090 h 1123662"/>
              <a:gd name="connsiteX5" fmla="*/ 2903736 w 2903736"/>
              <a:gd name="connsiteY5" fmla="*/ 505147 h 1123662"/>
              <a:gd name="connsiteX6" fmla="*/ 2265007 w 2903736"/>
              <a:gd name="connsiteY6" fmla="*/ 798204 h 1123662"/>
              <a:gd name="connsiteX7" fmla="*/ 2151756 w 2903736"/>
              <a:gd name="connsiteY7" fmla="*/ 792966 h 1123662"/>
              <a:gd name="connsiteX8" fmla="*/ 2153810 w 2903736"/>
              <a:gd name="connsiteY8" fmla="*/ 802740 h 1123662"/>
              <a:gd name="connsiteX9" fmla="*/ 1484937 w 2903736"/>
              <a:gd name="connsiteY9" fmla="*/ 1123662 h 1123662"/>
              <a:gd name="connsiteX10" fmla="*/ 816064 w 2903736"/>
              <a:gd name="connsiteY10" fmla="*/ 802740 h 1123662"/>
              <a:gd name="connsiteX11" fmla="*/ 817593 w 2903736"/>
              <a:gd name="connsiteY11" fmla="*/ 795461 h 1123662"/>
              <a:gd name="connsiteX12" fmla="*/ 767129 w 2903736"/>
              <a:gd name="connsiteY12" fmla="*/ 802474 h 1123662"/>
              <a:gd name="connsiteX13" fmla="*/ 638458 w 2903736"/>
              <a:gd name="connsiteY13" fmla="*/ 808281 h 1123662"/>
              <a:gd name="connsiteX14" fmla="*/ 0 w 2903736"/>
              <a:gd name="connsiteY14" fmla="*/ 522454 h 1123662"/>
              <a:gd name="connsiteX15" fmla="*/ 638458 w 2903736"/>
              <a:gd name="connsiteY15" fmla="*/ 236627 h 1123662"/>
              <a:gd name="connsiteX16" fmla="*/ 751476 w 2903736"/>
              <a:gd name="connsiteY16" fmla="*/ 241092 h 1123662"/>
              <a:gd name="connsiteX17" fmla="*/ 833056 w 2903736"/>
              <a:gd name="connsiteY17" fmla="*/ 250957 h 1123662"/>
              <a:gd name="connsiteX18" fmla="*/ 840760 w 2903736"/>
              <a:gd name="connsiteY18" fmla="*/ 212311 h 1123662"/>
              <a:gd name="connsiteX19" fmla="*/ 1355898 w 2903736"/>
              <a:gd name="connsiteY19" fmla="*/ 0 h 112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03736" h="1123662">
                <a:moveTo>
                  <a:pt x="1355898" y="0"/>
                </a:moveTo>
                <a:cubicBezTo>
                  <a:pt x="1646301" y="0"/>
                  <a:pt x="1881719" y="119047"/>
                  <a:pt x="1881719" y="265899"/>
                </a:cubicBezTo>
                <a:lnTo>
                  <a:pt x="1880485" y="272089"/>
                </a:lnTo>
                <a:lnTo>
                  <a:pt x="1947075" y="250917"/>
                </a:lnTo>
                <a:cubicBezTo>
                  <a:pt x="2040699" y="226217"/>
                  <a:pt x="2149258" y="212090"/>
                  <a:pt x="2265007" y="212090"/>
                </a:cubicBezTo>
                <a:cubicBezTo>
                  <a:pt x="2617767" y="212090"/>
                  <a:pt x="2903736" y="343296"/>
                  <a:pt x="2903736" y="505147"/>
                </a:cubicBezTo>
                <a:cubicBezTo>
                  <a:pt x="2903736" y="666998"/>
                  <a:pt x="2617767" y="798204"/>
                  <a:pt x="2265007" y="798204"/>
                </a:cubicBezTo>
                <a:lnTo>
                  <a:pt x="2151756" y="792966"/>
                </a:lnTo>
                <a:lnTo>
                  <a:pt x="2153810" y="802740"/>
                </a:lnTo>
                <a:cubicBezTo>
                  <a:pt x="2153810" y="979980"/>
                  <a:pt x="1854345" y="1123662"/>
                  <a:pt x="1484937" y="1123662"/>
                </a:cubicBezTo>
                <a:cubicBezTo>
                  <a:pt x="1115529" y="1123662"/>
                  <a:pt x="816064" y="979980"/>
                  <a:pt x="816064" y="802740"/>
                </a:cubicBezTo>
                <a:lnTo>
                  <a:pt x="817593" y="795461"/>
                </a:lnTo>
                <a:lnTo>
                  <a:pt x="767129" y="802474"/>
                </a:lnTo>
                <a:cubicBezTo>
                  <a:pt x="725567" y="806282"/>
                  <a:pt x="682534" y="808281"/>
                  <a:pt x="638458" y="808281"/>
                </a:cubicBezTo>
                <a:cubicBezTo>
                  <a:pt x="285847" y="808281"/>
                  <a:pt x="0" y="680312"/>
                  <a:pt x="0" y="522454"/>
                </a:cubicBezTo>
                <a:cubicBezTo>
                  <a:pt x="0" y="364596"/>
                  <a:pt x="285847" y="236627"/>
                  <a:pt x="638458" y="236627"/>
                </a:cubicBezTo>
                <a:cubicBezTo>
                  <a:pt x="677025" y="236627"/>
                  <a:pt x="714793" y="238158"/>
                  <a:pt x="751476" y="241092"/>
                </a:cubicBezTo>
                <a:lnTo>
                  <a:pt x="833056" y="250957"/>
                </a:lnTo>
                <a:lnTo>
                  <a:pt x="840760" y="212311"/>
                </a:lnTo>
                <a:cubicBezTo>
                  <a:pt x="889790" y="91145"/>
                  <a:pt x="1101795" y="0"/>
                  <a:pt x="1355898" y="0"/>
                </a:cubicBezTo>
                <a:close/>
              </a:path>
            </a:pathLst>
          </a:custGeom>
          <a:solidFill>
            <a:srgbClr val="8E9DB6">
              <a:alpha val="83000"/>
            </a:srgbClr>
          </a:solidFill>
          <a:ln w="4762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3372789-7605-BF4B-9373-4281853FE72D}"/>
              </a:ext>
            </a:extLst>
          </p:cNvPr>
          <p:cNvGrpSpPr/>
          <p:nvPr/>
        </p:nvGrpSpPr>
        <p:grpSpPr>
          <a:xfrm>
            <a:off x="2994272" y="4951119"/>
            <a:ext cx="1410831" cy="675741"/>
            <a:chOff x="2535527" y="5351474"/>
            <a:chExt cx="1410831" cy="675741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5094882-DD8A-1248-A7DE-8ADBF979AF37}"/>
                </a:ext>
              </a:extLst>
            </p:cNvPr>
            <p:cNvSpPr/>
            <p:nvPr/>
          </p:nvSpPr>
          <p:spPr>
            <a:xfrm>
              <a:off x="2535527" y="5351474"/>
              <a:ext cx="1410831" cy="67574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09AD780-C598-5D44-99E3-F75CB5C6F568}"/>
                </a:ext>
              </a:extLst>
            </p:cNvPr>
            <p:cNvSpPr/>
            <p:nvPr/>
          </p:nvSpPr>
          <p:spPr>
            <a:xfrm>
              <a:off x="2535527" y="5351474"/>
              <a:ext cx="1410831" cy="5313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ACFDE0C9-6467-C246-AA29-B7889CD44A0B}"/>
              </a:ext>
            </a:extLst>
          </p:cNvPr>
          <p:cNvSpPr/>
          <p:nvPr/>
        </p:nvSpPr>
        <p:spPr>
          <a:xfrm rot="20779539">
            <a:off x="2967044" y="5090965"/>
            <a:ext cx="900902" cy="32046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F32B6178-39C4-EF4B-8F73-24625A0DE239}"/>
              </a:ext>
            </a:extLst>
          </p:cNvPr>
          <p:cNvGrpSpPr/>
          <p:nvPr/>
        </p:nvGrpSpPr>
        <p:grpSpPr>
          <a:xfrm rot="21257555">
            <a:off x="2999113" y="3591832"/>
            <a:ext cx="1223203" cy="1681434"/>
            <a:chOff x="3017230" y="3819868"/>
            <a:chExt cx="1223203" cy="1681434"/>
          </a:xfrm>
        </p:grpSpPr>
        <p:sp>
          <p:nvSpPr>
            <p:cNvPr id="70" name="자유형 69">
              <a:extLst>
                <a:ext uri="{FF2B5EF4-FFF2-40B4-BE49-F238E27FC236}">
                  <a16:creationId xmlns:a16="http://schemas.microsoft.com/office/drawing/2014/main" id="{17B1E6A7-3E01-954A-9847-EDDD8FC036D1}"/>
                </a:ext>
              </a:extLst>
            </p:cNvPr>
            <p:cNvSpPr/>
            <p:nvPr/>
          </p:nvSpPr>
          <p:spPr>
            <a:xfrm>
              <a:off x="3527198" y="4794654"/>
              <a:ext cx="280100" cy="706648"/>
            </a:xfrm>
            <a:custGeom>
              <a:avLst/>
              <a:gdLst>
                <a:gd name="connsiteX0" fmla="*/ 7383 w 280100"/>
                <a:gd name="connsiteY0" fmla="*/ 0 h 706648"/>
                <a:gd name="connsiteX1" fmla="*/ 280099 w 280100"/>
                <a:gd name="connsiteY1" fmla="*/ 0 h 706648"/>
                <a:gd name="connsiteX2" fmla="*/ 280099 w 280100"/>
                <a:gd name="connsiteY2" fmla="*/ 566593 h 706648"/>
                <a:gd name="connsiteX3" fmla="*/ 280100 w 280100"/>
                <a:gd name="connsiteY3" fmla="*/ 566598 h 706648"/>
                <a:gd name="connsiteX4" fmla="*/ 280099 w 280100"/>
                <a:gd name="connsiteY4" fmla="*/ 566603 h 706648"/>
                <a:gd name="connsiteX5" fmla="*/ 280099 w 280100"/>
                <a:gd name="connsiteY5" fmla="*/ 593762 h 706648"/>
                <a:gd name="connsiteX6" fmla="*/ 274616 w 280100"/>
                <a:gd name="connsiteY6" fmla="*/ 593762 h 706648"/>
                <a:gd name="connsiteX7" fmla="*/ 269094 w 280100"/>
                <a:gd name="connsiteY7" fmla="*/ 621112 h 706648"/>
                <a:gd name="connsiteX8" fmla="*/ 140050 w 280100"/>
                <a:gd name="connsiteY8" fmla="*/ 706648 h 706648"/>
                <a:gd name="connsiteX9" fmla="*/ 0 w 280100"/>
                <a:gd name="connsiteY9" fmla="*/ 566598 h 706648"/>
                <a:gd name="connsiteX10" fmla="*/ 7383 w 280100"/>
                <a:gd name="connsiteY10" fmla="*/ 530029 h 70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0100" h="706648">
                  <a:moveTo>
                    <a:pt x="7383" y="0"/>
                  </a:moveTo>
                  <a:lnTo>
                    <a:pt x="280099" y="0"/>
                  </a:lnTo>
                  <a:lnTo>
                    <a:pt x="280099" y="566593"/>
                  </a:lnTo>
                  <a:lnTo>
                    <a:pt x="280100" y="566598"/>
                  </a:lnTo>
                  <a:lnTo>
                    <a:pt x="280099" y="566603"/>
                  </a:lnTo>
                  <a:lnTo>
                    <a:pt x="280099" y="593762"/>
                  </a:lnTo>
                  <a:lnTo>
                    <a:pt x="274616" y="593762"/>
                  </a:lnTo>
                  <a:lnTo>
                    <a:pt x="269094" y="621112"/>
                  </a:lnTo>
                  <a:cubicBezTo>
                    <a:pt x="247833" y="671378"/>
                    <a:pt x="198060" y="706648"/>
                    <a:pt x="140050" y="706648"/>
                  </a:cubicBezTo>
                  <a:cubicBezTo>
                    <a:pt x="62703" y="706648"/>
                    <a:pt x="0" y="643945"/>
                    <a:pt x="0" y="566598"/>
                  </a:cubicBezTo>
                  <a:lnTo>
                    <a:pt x="7383" y="53002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F27557EC-EF5C-FA43-930C-986EF1DF7A26}"/>
                </a:ext>
              </a:extLst>
            </p:cNvPr>
            <p:cNvSpPr/>
            <p:nvPr/>
          </p:nvSpPr>
          <p:spPr>
            <a:xfrm>
              <a:off x="3101444" y="3819868"/>
              <a:ext cx="1138989" cy="1138989"/>
            </a:xfrm>
            <a:prstGeom prst="ellipse">
              <a:avLst/>
            </a:prstGeom>
            <a:solidFill>
              <a:srgbClr val="E92557"/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4F0FFD3-47EF-9945-AD04-7C7D756F8CA0}"/>
                </a:ext>
              </a:extLst>
            </p:cNvPr>
            <p:cNvSpPr/>
            <p:nvPr/>
          </p:nvSpPr>
          <p:spPr>
            <a:xfrm rot="1071209">
              <a:off x="3737136" y="3969022"/>
              <a:ext cx="220611" cy="132545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AA583E2-71C8-D74D-ABDC-13FF2E861B4B}"/>
                </a:ext>
              </a:extLst>
            </p:cNvPr>
            <p:cNvSpPr/>
            <p:nvPr/>
          </p:nvSpPr>
          <p:spPr>
            <a:xfrm rot="1672155">
              <a:off x="3017230" y="4120522"/>
              <a:ext cx="1101264" cy="794956"/>
            </a:xfrm>
            <a:prstGeom prst="ellipse">
              <a:avLst/>
            </a:prstGeom>
            <a:solidFill>
              <a:srgbClr val="C51643"/>
            </a:solidFill>
            <a:ln w="4762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818FE6F4-EA1D-2D45-9071-6E185BDB21B4}"/>
              </a:ext>
            </a:extLst>
          </p:cNvPr>
          <p:cNvSpPr/>
          <p:nvPr/>
        </p:nvSpPr>
        <p:spPr>
          <a:xfrm>
            <a:off x="6793915" y="5059196"/>
            <a:ext cx="797877" cy="3750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476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889CE21-C98A-3D4E-8E10-6825E626CF59}"/>
              </a:ext>
            </a:extLst>
          </p:cNvPr>
          <p:cNvSpPr/>
          <p:nvPr/>
        </p:nvSpPr>
        <p:spPr>
          <a:xfrm>
            <a:off x="7644146" y="4834606"/>
            <a:ext cx="814537" cy="348891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476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533BAA0-62CC-BA4E-A224-A96FA8F953B6}"/>
              </a:ext>
            </a:extLst>
          </p:cNvPr>
          <p:cNvSpPr/>
          <p:nvPr/>
        </p:nvSpPr>
        <p:spPr>
          <a:xfrm>
            <a:off x="8641164" y="5080191"/>
            <a:ext cx="797877" cy="37503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476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BBF6B82-BB2F-4D4B-AD47-88490FD4C596}"/>
              </a:ext>
            </a:extLst>
          </p:cNvPr>
          <p:cNvSpPr/>
          <p:nvPr/>
        </p:nvSpPr>
        <p:spPr>
          <a:xfrm>
            <a:off x="7693203" y="5340287"/>
            <a:ext cx="961229" cy="451822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476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C26BA18-7E2E-C144-9A20-C0CB2EC60F19}"/>
              </a:ext>
            </a:extLst>
          </p:cNvPr>
          <p:cNvSpPr/>
          <p:nvPr/>
        </p:nvSpPr>
        <p:spPr>
          <a:xfrm>
            <a:off x="6792239" y="4982616"/>
            <a:ext cx="797877" cy="375039"/>
          </a:xfrm>
          <a:prstGeom prst="ellipse">
            <a:avLst/>
          </a:prstGeom>
          <a:solidFill>
            <a:srgbClr val="E92557"/>
          </a:solidFill>
          <a:ln w="476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DF9CFE9-C4A8-EF45-AB71-DC3E34EDC123}"/>
              </a:ext>
            </a:extLst>
          </p:cNvPr>
          <p:cNvSpPr/>
          <p:nvPr/>
        </p:nvSpPr>
        <p:spPr>
          <a:xfrm>
            <a:off x="7642470" y="4774068"/>
            <a:ext cx="814537" cy="348891"/>
          </a:xfrm>
          <a:prstGeom prst="ellipse">
            <a:avLst/>
          </a:prstGeom>
          <a:solidFill>
            <a:schemeClr val="accent4"/>
          </a:solidFill>
          <a:ln w="476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AEDC945-1745-0246-814A-B565B61BCAA2}"/>
              </a:ext>
            </a:extLst>
          </p:cNvPr>
          <p:cNvSpPr/>
          <p:nvPr/>
        </p:nvSpPr>
        <p:spPr>
          <a:xfrm>
            <a:off x="8639488" y="5003611"/>
            <a:ext cx="797877" cy="375039"/>
          </a:xfrm>
          <a:prstGeom prst="ellipse">
            <a:avLst/>
          </a:prstGeom>
          <a:solidFill>
            <a:srgbClr val="00B050"/>
          </a:solidFill>
          <a:ln w="476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9EC5CBB-1D79-C44C-93C4-FA2F0FE8AD29}"/>
              </a:ext>
            </a:extLst>
          </p:cNvPr>
          <p:cNvSpPr/>
          <p:nvPr/>
        </p:nvSpPr>
        <p:spPr>
          <a:xfrm>
            <a:off x="7691527" y="5263707"/>
            <a:ext cx="961229" cy="4518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476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자유형 133">
            <a:extLst>
              <a:ext uri="{FF2B5EF4-FFF2-40B4-BE49-F238E27FC236}">
                <a16:creationId xmlns:a16="http://schemas.microsoft.com/office/drawing/2014/main" id="{8BC37268-9211-2F4B-B967-8B2CE4510459}"/>
              </a:ext>
            </a:extLst>
          </p:cNvPr>
          <p:cNvSpPr/>
          <p:nvPr/>
        </p:nvSpPr>
        <p:spPr>
          <a:xfrm>
            <a:off x="5097537" y="5103433"/>
            <a:ext cx="950234" cy="379048"/>
          </a:xfrm>
          <a:custGeom>
            <a:avLst/>
            <a:gdLst>
              <a:gd name="connsiteX0" fmla="*/ 371357 w 968545"/>
              <a:gd name="connsiteY0" fmla="*/ 4200 h 592470"/>
              <a:gd name="connsiteX1" fmla="*/ 593849 w 968545"/>
              <a:gd name="connsiteY1" fmla="*/ 126261 h 592470"/>
              <a:gd name="connsiteX2" fmla="*/ 610762 w 968545"/>
              <a:gd name="connsiteY2" fmla="*/ 182295 h 592470"/>
              <a:gd name="connsiteX3" fmla="*/ 659476 w 968545"/>
              <a:gd name="connsiteY3" fmla="*/ 179010 h 592470"/>
              <a:gd name="connsiteX4" fmla="*/ 968545 w 968545"/>
              <a:gd name="connsiteY4" fmla="*/ 385740 h 592470"/>
              <a:gd name="connsiteX5" fmla="*/ 659476 w 968545"/>
              <a:gd name="connsiteY5" fmla="*/ 592470 h 592470"/>
              <a:gd name="connsiteX6" fmla="*/ 374695 w 968545"/>
              <a:gd name="connsiteY6" fmla="*/ 466209 h 592470"/>
              <a:gd name="connsiteX7" fmla="*/ 357782 w 968545"/>
              <a:gd name="connsiteY7" fmla="*/ 410175 h 592470"/>
              <a:gd name="connsiteX8" fmla="*/ 309068 w 968545"/>
              <a:gd name="connsiteY8" fmla="*/ 413460 h 592470"/>
              <a:gd name="connsiteX9" fmla="*/ 0 w 968545"/>
              <a:gd name="connsiteY9" fmla="*/ 206730 h 592470"/>
              <a:gd name="connsiteX10" fmla="*/ 309069 w 968545"/>
              <a:gd name="connsiteY10" fmla="*/ 0 h 592470"/>
              <a:gd name="connsiteX11" fmla="*/ 371357 w 968545"/>
              <a:gd name="connsiteY11" fmla="*/ 4200 h 59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8545" h="592470">
                <a:moveTo>
                  <a:pt x="371357" y="4200"/>
                </a:moveTo>
                <a:cubicBezTo>
                  <a:pt x="471955" y="17969"/>
                  <a:pt x="554750" y="64429"/>
                  <a:pt x="593849" y="126261"/>
                </a:cubicBezTo>
                <a:lnTo>
                  <a:pt x="610762" y="182295"/>
                </a:lnTo>
                <a:lnTo>
                  <a:pt x="659476" y="179010"/>
                </a:lnTo>
                <a:cubicBezTo>
                  <a:pt x="830170" y="179010"/>
                  <a:pt x="968545" y="271566"/>
                  <a:pt x="968545" y="385740"/>
                </a:cubicBezTo>
                <a:cubicBezTo>
                  <a:pt x="968545" y="499914"/>
                  <a:pt x="830170" y="592470"/>
                  <a:pt x="659476" y="592470"/>
                </a:cubicBezTo>
                <a:cubicBezTo>
                  <a:pt x="531455" y="592470"/>
                  <a:pt x="421614" y="540408"/>
                  <a:pt x="374695" y="466209"/>
                </a:cubicBezTo>
                <a:lnTo>
                  <a:pt x="357782" y="410175"/>
                </a:lnTo>
                <a:lnTo>
                  <a:pt x="309068" y="413460"/>
                </a:lnTo>
                <a:cubicBezTo>
                  <a:pt x="138374" y="413460"/>
                  <a:pt x="-1" y="320904"/>
                  <a:pt x="0" y="206730"/>
                </a:cubicBezTo>
                <a:cubicBezTo>
                  <a:pt x="-1" y="92556"/>
                  <a:pt x="138374" y="0"/>
                  <a:pt x="309069" y="0"/>
                </a:cubicBezTo>
                <a:cubicBezTo>
                  <a:pt x="330405" y="0"/>
                  <a:pt x="351237" y="1446"/>
                  <a:pt x="371357" y="4200"/>
                </a:cubicBezTo>
                <a:close/>
              </a:path>
            </a:pathLst>
          </a:custGeom>
          <a:solidFill>
            <a:srgbClr val="8E9DB6">
              <a:alpha val="82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6E4216E-CBDA-9843-92C5-FE62834F4205}"/>
              </a:ext>
            </a:extLst>
          </p:cNvPr>
          <p:cNvSpPr/>
          <p:nvPr/>
        </p:nvSpPr>
        <p:spPr>
          <a:xfrm>
            <a:off x="5619066" y="5268126"/>
            <a:ext cx="338628" cy="159171"/>
          </a:xfrm>
          <a:prstGeom prst="ellipse">
            <a:avLst/>
          </a:prstGeom>
          <a:solidFill>
            <a:schemeClr val="bg1">
              <a:lumMod val="50000"/>
            </a:schemeClr>
          </a:solidFill>
          <a:ln w="476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6F77CC9-0320-3246-8BB6-884A987117B9}"/>
              </a:ext>
            </a:extLst>
          </p:cNvPr>
          <p:cNvSpPr/>
          <p:nvPr/>
        </p:nvSpPr>
        <p:spPr>
          <a:xfrm>
            <a:off x="5227600" y="5104536"/>
            <a:ext cx="338628" cy="159171"/>
          </a:xfrm>
          <a:prstGeom prst="ellipse">
            <a:avLst/>
          </a:prstGeom>
          <a:solidFill>
            <a:schemeClr val="bg1">
              <a:lumMod val="50000"/>
            </a:schemeClr>
          </a:solidFill>
          <a:ln w="476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073BC64-1336-504A-B791-E90CDA5DC2D6}"/>
              </a:ext>
            </a:extLst>
          </p:cNvPr>
          <p:cNvSpPr/>
          <p:nvPr/>
        </p:nvSpPr>
        <p:spPr>
          <a:xfrm>
            <a:off x="5619066" y="5207166"/>
            <a:ext cx="338628" cy="159171"/>
          </a:xfrm>
          <a:prstGeom prst="ellipse">
            <a:avLst/>
          </a:prstGeom>
          <a:solidFill>
            <a:schemeClr val="bg1">
              <a:lumMod val="75000"/>
            </a:schemeClr>
          </a:solidFill>
          <a:ln w="476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2A1E230-A57F-5C41-9750-3A15950D2240}"/>
              </a:ext>
            </a:extLst>
          </p:cNvPr>
          <p:cNvSpPr/>
          <p:nvPr/>
        </p:nvSpPr>
        <p:spPr>
          <a:xfrm>
            <a:off x="5227600" y="5043576"/>
            <a:ext cx="338628" cy="159171"/>
          </a:xfrm>
          <a:prstGeom prst="ellipse">
            <a:avLst/>
          </a:prstGeom>
          <a:solidFill>
            <a:schemeClr val="bg1">
              <a:lumMod val="75000"/>
            </a:schemeClr>
          </a:solidFill>
          <a:ln w="476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867186B-64E7-0D42-9AA2-F7BD0869AC38}"/>
              </a:ext>
            </a:extLst>
          </p:cNvPr>
          <p:cNvGrpSpPr/>
          <p:nvPr/>
        </p:nvGrpSpPr>
        <p:grpSpPr>
          <a:xfrm>
            <a:off x="2703983" y="771911"/>
            <a:ext cx="6784034" cy="3398905"/>
            <a:chOff x="350425" y="570922"/>
            <a:chExt cx="11593938" cy="5808739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EFCD422-AA69-EC40-9613-98B77702B10C}"/>
                </a:ext>
              </a:extLst>
            </p:cNvPr>
            <p:cNvSpPr/>
            <p:nvPr/>
          </p:nvSpPr>
          <p:spPr>
            <a:xfrm>
              <a:off x="2106304" y="1075674"/>
              <a:ext cx="74946" cy="7494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14A318B-5FA1-1D4C-B976-A6FFFBA71D4F}"/>
                </a:ext>
              </a:extLst>
            </p:cNvPr>
            <p:cNvSpPr/>
            <p:nvPr/>
          </p:nvSpPr>
          <p:spPr>
            <a:xfrm>
              <a:off x="1831984" y="1410954"/>
              <a:ext cx="74946" cy="749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E7050F4-8A9C-E648-8F3B-FA4CEF5A65A3}"/>
                </a:ext>
              </a:extLst>
            </p:cNvPr>
            <p:cNvSpPr/>
            <p:nvPr/>
          </p:nvSpPr>
          <p:spPr>
            <a:xfrm>
              <a:off x="9895162" y="645868"/>
              <a:ext cx="74946" cy="749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3009FD0-421D-B345-8097-233793195A21}"/>
                </a:ext>
              </a:extLst>
            </p:cNvPr>
            <p:cNvSpPr/>
            <p:nvPr/>
          </p:nvSpPr>
          <p:spPr>
            <a:xfrm>
              <a:off x="9681802" y="981148"/>
              <a:ext cx="74946" cy="749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F51288B-7851-D349-8164-54A464B257C0}"/>
                </a:ext>
              </a:extLst>
            </p:cNvPr>
            <p:cNvSpPr/>
            <p:nvPr/>
          </p:nvSpPr>
          <p:spPr>
            <a:xfrm>
              <a:off x="10335515" y="1750768"/>
              <a:ext cx="74946" cy="7494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5EFF8DA-2BC3-4B4D-BADF-F58A72818E19}"/>
                </a:ext>
              </a:extLst>
            </p:cNvPr>
            <p:cNvSpPr/>
            <p:nvPr/>
          </p:nvSpPr>
          <p:spPr>
            <a:xfrm>
              <a:off x="780696" y="5421614"/>
              <a:ext cx="74946" cy="749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C709FE3-BA98-D140-B3B9-0075176D9FBA}"/>
                </a:ext>
              </a:extLst>
            </p:cNvPr>
            <p:cNvSpPr/>
            <p:nvPr/>
          </p:nvSpPr>
          <p:spPr>
            <a:xfrm>
              <a:off x="983896" y="5807694"/>
              <a:ext cx="74946" cy="7494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262E261-B620-BE4E-ADEC-FEB4290D4091}"/>
                </a:ext>
              </a:extLst>
            </p:cNvPr>
            <p:cNvSpPr/>
            <p:nvPr/>
          </p:nvSpPr>
          <p:spPr>
            <a:xfrm>
              <a:off x="11455655" y="6304715"/>
              <a:ext cx="74946" cy="749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1038427-A711-C74E-A784-59D6597BD05E}"/>
                </a:ext>
              </a:extLst>
            </p:cNvPr>
            <p:cNvSpPr/>
            <p:nvPr/>
          </p:nvSpPr>
          <p:spPr>
            <a:xfrm>
              <a:off x="11033472" y="5136317"/>
              <a:ext cx="74946" cy="74946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F039CE3-248C-6F47-BDB9-7B9F02FF0618}"/>
                </a:ext>
              </a:extLst>
            </p:cNvPr>
            <p:cNvSpPr/>
            <p:nvPr/>
          </p:nvSpPr>
          <p:spPr>
            <a:xfrm>
              <a:off x="827139" y="570922"/>
              <a:ext cx="74946" cy="749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5EB6093-FA47-A149-9DF1-45A115453E2D}"/>
                </a:ext>
              </a:extLst>
            </p:cNvPr>
            <p:cNvSpPr/>
            <p:nvPr/>
          </p:nvSpPr>
          <p:spPr>
            <a:xfrm>
              <a:off x="350425" y="3228180"/>
              <a:ext cx="74946" cy="749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97909E1-284E-5D43-B302-B274892F2202}"/>
                </a:ext>
              </a:extLst>
            </p:cNvPr>
            <p:cNvSpPr/>
            <p:nvPr/>
          </p:nvSpPr>
          <p:spPr>
            <a:xfrm>
              <a:off x="11869417" y="2218817"/>
              <a:ext cx="74946" cy="749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BCC658-B631-1BB6-7BB1-ED65D7289CEE}"/>
              </a:ext>
            </a:extLst>
          </p:cNvPr>
          <p:cNvSpPr txBox="1"/>
          <p:nvPr/>
        </p:nvSpPr>
        <p:spPr>
          <a:xfrm>
            <a:off x="2674657" y="875622"/>
            <a:ext cx="68426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400" b="1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2D </a:t>
            </a:r>
            <a:r>
              <a:rPr kumimoji="1" lang="ko-KR" altLang="en-US" sz="4400" b="1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게임프로그래밍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9D685-A2C2-FFCE-7C69-C05D4F755D54}"/>
              </a:ext>
            </a:extLst>
          </p:cNvPr>
          <p:cNvSpPr txBox="1"/>
          <p:nvPr/>
        </p:nvSpPr>
        <p:spPr>
          <a:xfrm>
            <a:off x="3419751" y="1514799"/>
            <a:ext cx="566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pc="3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3</a:t>
            </a:r>
            <a:r>
              <a:rPr kumimoji="1" lang="ko-KR" altLang="en-US" spc="3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차 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BE308-4FFC-E9F3-7A4E-7759B861D431}"/>
              </a:ext>
            </a:extLst>
          </p:cNvPr>
          <p:cNvSpPr txBox="1"/>
          <p:nvPr/>
        </p:nvSpPr>
        <p:spPr>
          <a:xfrm>
            <a:off x="4484150" y="1870160"/>
            <a:ext cx="357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C00000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Sailor</a:t>
            </a:r>
            <a:r>
              <a:rPr kumimoji="1" lang="ko-KR" altLang="en-US" dirty="0">
                <a:solidFill>
                  <a:srgbClr val="C00000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</a:t>
            </a:r>
            <a:r>
              <a:rPr kumimoji="1" lang="en-US" altLang="ko-KR" dirty="0">
                <a:solidFill>
                  <a:srgbClr val="C00000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Moon Fighting Game</a:t>
            </a:r>
            <a:r>
              <a:rPr kumimoji="1" lang="ko-KR" altLang="en-US" dirty="0">
                <a:solidFill>
                  <a:srgbClr val="C00000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B469F-A31D-17E3-9C35-02483978B6B5}"/>
              </a:ext>
            </a:extLst>
          </p:cNvPr>
          <p:cNvSpPr txBox="1"/>
          <p:nvPr/>
        </p:nvSpPr>
        <p:spPr>
          <a:xfrm>
            <a:off x="4405208" y="2697213"/>
            <a:ext cx="37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pc="300" dirty="0">
                <a:solidFill>
                  <a:srgbClr val="53DFFA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PUSH SPACE KEY</a:t>
            </a:r>
            <a:endParaRPr kumimoji="1" lang="ko-KR" altLang="en-US" spc="300" dirty="0">
              <a:solidFill>
                <a:srgbClr val="53DFFA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8762122-0286-755C-5F86-6A39A3EB812D}"/>
              </a:ext>
            </a:extLst>
          </p:cNvPr>
          <p:cNvGrpSpPr/>
          <p:nvPr/>
        </p:nvGrpSpPr>
        <p:grpSpPr>
          <a:xfrm>
            <a:off x="3731412" y="3190357"/>
            <a:ext cx="4986914" cy="369332"/>
            <a:chOff x="3024793" y="5782489"/>
            <a:chExt cx="4986914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791C3D-2168-7CA4-1EC3-C01D483B73D1}"/>
                </a:ext>
              </a:extLst>
            </p:cNvPr>
            <p:cNvSpPr txBox="1"/>
            <p:nvPr/>
          </p:nvSpPr>
          <p:spPr>
            <a:xfrm>
              <a:off x="3024793" y="5782489"/>
              <a:ext cx="4986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>
                      <a:lumMod val="95000"/>
                    </a:schemeClr>
                  </a:solidFill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Player – 2020184042 </a:t>
              </a:r>
              <a:r>
                <a:rPr kumimoji="1" lang="ko-KR" altLang="en-US" dirty="0">
                  <a:solidFill>
                    <a:schemeClr val="bg1">
                      <a:lumMod val="95000"/>
                    </a:schemeClr>
                  </a:solidFill>
                  <a:latin typeface="둥근모꼴" panose="00000500000000000000" pitchFamily="50" charset="-127"/>
                  <a:ea typeface="둥근모꼴" panose="00000500000000000000" pitchFamily="50" charset="-127"/>
                  <a:cs typeface="둥근모꼴" panose="00000500000000000000" pitchFamily="50" charset="-127"/>
                </a:rPr>
                <a:t>게임공학과 김윤수</a:t>
              </a:r>
            </a:p>
          </p:txBody>
        </p:sp>
        <p:sp>
          <p:nvSpPr>
            <p:cNvPr id="13" name="삼각형 17">
              <a:extLst>
                <a:ext uri="{FF2B5EF4-FFF2-40B4-BE49-F238E27FC236}">
                  <a16:creationId xmlns:a16="http://schemas.microsoft.com/office/drawing/2014/main" id="{36A343C9-5116-DD1F-0F78-1981CD561670}"/>
                </a:ext>
              </a:extLst>
            </p:cNvPr>
            <p:cNvSpPr/>
            <p:nvPr/>
          </p:nvSpPr>
          <p:spPr>
            <a:xfrm rot="5400000">
              <a:off x="3175944" y="5913070"/>
              <a:ext cx="134661" cy="11608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14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45247E-EB55-FA43-A081-63E484EBDE2B}"/>
              </a:ext>
            </a:extLst>
          </p:cNvPr>
          <p:cNvSpPr/>
          <p:nvPr/>
        </p:nvSpPr>
        <p:spPr>
          <a:xfrm>
            <a:off x="1021369" y="906202"/>
            <a:ext cx="74946" cy="74946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F9CB07-568D-9C44-A3B2-8B7FD2A1934F}"/>
              </a:ext>
            </a:extLst>
          </p:cNvPr>
          <p:cNvSpPr/>
          <p:nvPr/>
        </p:nvSpPr>
        <p:spPr>
          <a:xfrm>
            <a:off x="789666" y="1056444"/>
            <a:ext cx="74946" cy="749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D1326B-44D5-C842-98D1-6F65AEFCB78E}"/>
              </a:ext>
            </a:extLst>
          </p:cNvPr>
          <p:cNvSpPr/>
          <p:nvPr/>
        </p:nvSpPr>
        <p:spPr>
          <a:xfrm>
            <a:off x="11686406" y="1081893"/>
            <a:ext cx="74946" cy="7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5570D3-A4FD-C34F-A555-83C2ED8AEDD9}"/>
              </a:ext>
            </a:extLst>
          </p:cNvPr>
          <p:cNvSpPr/>
          <p:nvPr/>
        </p:nvSpPr>
        <p:spPr>
          <a:xfrm>
            <a:off x="10910648" y="1471995"/>
            <a:ext cx="74946" cy="749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C490DF-C06D-EC43-A59F-50A051EDE2E3}"/>
              </a:ext>
            </a:extLst>
          </p:cNvPr>
          <p:cNvSpPr/>
          <p:nvPr/>
        </p:nvSpPr>
        <p:spPr>
          <a:xfrm>
            <a:off x="11218921" y="1890250"/>
            <a:ext cx="74946" cy="74946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EA83F4-38A5-F94B-8F1C-D18672B3FE45}"/>
              </a:ext>
            </a:extLst>
          </p:cNvPr>
          <p:cNvSpPr/>
          <p:nvPr/>
        </p:nvSpPr>
        <p:spPr>
          <a:xfrm>
            <a:off x="780696" y="5421614"/>
            <a:ext cx="74946" cy="749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EE2EE3-0D1D-8143-B316-57D301F5DAF1}"/>
              </a:ext>
            </a:extLst>
          </p:cNvPr>
          <p:cNvSpPr/>
          <p:nvPr/>
        </p:nvSpPr>
        <p:spPr>
          <a:xfrm>
            <a:off x="983896" y="5807694"/>
            <a:ext cx="74946" cy="74946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907CE0-F2CC-6348-8545-2FCAA5BB6E93}"/>
              </a:ext>
            </a:extLst>
          </p:cNvPr>
          <p:cNvSpPr/>
          <p:nvPr/>
        </p:nvSpPr>
        <p:spPr>
          <a:xfrm>
            <a:off x="2020216" y="6315694"/>
            <a:ext cx="74946" cy="7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81BE22-E044-0B4C-B499-7A12C401D795}"/>
              </a:ext>
            </a:extLst>
          </p:cNvPr>
          <p:cNvSpPr/>
          <p:nvPr/>
        </p:nvSpPr>
        <p:spPr>
          <a:xfrm>
            <a:off x="11108418" y="5997742"/>
            <a:ext cx="74946" cy="7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437770-F5C4-144A-9C1D-16938A349DAA}"/>
              </a:ext>
            </a:extLst>
          </p:cNvPr>
          <p:cNvSpPr/>
          <p:nvPr/>
        </p:nvSpPr>
        <p:spPr>
          <a:xfrm>
            <a:off x="11186119" y="5651215"/>
            <a:ext cx="74946" cy="7494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16534C-54B9-BB4D-9F20-2B37B8DD3EC7}"/>
              </a:ext>
            </a:extLst>
          </p:cNvPr>
          <p:cNvSpPr/>
          <p:nvPr/>
        </p:nvSpPr>
        <p:spPr>
          <a:xfrm>
            <a:off x="2188579" y="1434522"/>
            <a:ext cx="74946" cy="7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BB1599-0521-0849-B175-AEC01DE0ED4C}"/>
              </a:ext>
            </a:extLst>
          </p:cNvPr>
          <p:cNvSpPr/>
          <p:nvPr/>
        </p:nvSpPr>
        <p:spPr>
          <a:xfrm>
            <a:off x="350425" y="3228180"/>
            <a:ext cx="74946" cy="7494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3AF89E5-9708-A141-ABB6-B5CCE697796D}"/>
              </a:ext>
            </a:extLst>
          </p:cNvPr>
          <p:cNvSpPr/>
          <p:nvPr/>
        </p:nvSpPr>
        <p:spPr>
          <a:xfrm>
            <a:off x="11761352" y="2821152"/>
            <a:ext cx="74946" cy="7494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3F299D4-2F58-D97C-4F4D-C271B90D7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017"/>
              </p:ext>
            </p:extLst>
          </p:nvPr>
        </p:nvGraphicFramePr>
        <p:xfrm>
          <a:off x="2020216" y="944435"/>
          <a:ext cx="8864612" cy="567987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15821">
                  <a:extLst>
                    <a:ext uri="{9D8B030D-6E8A-4147-A177-3AD203B41FA5}">
                      <a16:colId xmlns:a16="http://schemas.microsoft.com/office/drawing/2014/main" val="724814298"/>
                    </a:ext>
                  </a:extLst>
                </a:gridCol>
                <a:gridCol w="6351586">
                  <a:extLst>
                    <a:ext uri="{9D8B030D-6E8A-4147-A177-3AD203B41FA5}">
                      <a16:colId xmlns:a16="http://schemas.microsoft.com/office/drawing/2014/main" val="4152178271"/>
                    </a:ext>
                  </a:extLst>
                </a:gridCol>
                <a:gridCol w="1197205">
                  <a:extLst>
                    <a:ext uri="{9D8B030D-6E8A-4147-A177-3AD203B41FA5}">
                      <a16:colId xmlns:a16="http://schemas.microsoft.com/office/drawing/2014/main" val="1403733857"/>
                    </a:ext>
                  </a:extLst>
                </a:gridCol>
              </a:tblGrid>
              <a:tr h="4363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 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70570"/>
                  </a:ext>
                </a:extLst>
              </a:tr>
              <a:tr h="579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게임 리소스 수집</a:t>
                      </a:r>
                      <a:endParaRPr lang="en-US" altLang="ko-KR" sz="16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/>
                        <a:t>Moon, Jupiter, Mercury, Mars, Venus, UI,</a:t>
                      </a:r>
                      <a:r>
                        <a:rPr lang="ko-KR" altLang="en-US" sz="1200" b="0" dirty="0"/>
                        <a:t>배경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이미지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352601"/>
                  </a:ext>
                </a:extLst>
              </a:tr>
              <a:tr h="579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게임 화면 구성 및 캐릭터 선택 구현</a:t>
                      </a:r>
                      <a:endParaRPr lang="en-US" altLang="ko-KR" sz="16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/>
                        <a:t>게임 화면 구성 및 캐릭터 선택창 제작 </a:t>
                      </a:r>
                      <a:endParaRPr lang="en-US" altLang="ko-KR" sz="1200" b="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/>
                        <a:t>플레이어가 게임 캐릭터를 고를 수 있도록 제작 </a:t>
                      </a:r>
                      <a:endParaRPr lang="en-US" altLang="ko-KR" sz="1200" b="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구현</a:t>
                      </a: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55631"/>
                  </a:ext>
                </a:extLst>
              </a:tr>
              <a:tr h="579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주인공 캐릭터 이동 구현</a:t>
                      </a:r>
                      <a:endParaRPr lang="en-US" altLang="ko-KR" sz="1600" b="1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오른쪽 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왼쪽 이동 구현 </a:t>
                      </a:r>
                      <a:r>
                        <a:rPr lang="en-US" altLang="ko-KR" sz="1200" b="0" dirty="0"/>
                        <a:t>,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shift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달리기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24407"/>
                  </a:ext>
                </a:extLst>
              </a:tr>
              <a:tr h="639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캐릭터 공격 모션 구현</a:t>
                      </a:r>
                      <a:endParaRPr lang="en-US" altLang="ko-KR" sz="1600" b="1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펀치 공격 </a:t>
                      </a:r>
                      <a:r>
                        <a:rPr lang="en-US" altLang="ko-KR" sz="1200" b="0" dirty="0"/>
                        <a:t>,</a:t>
                      </a:r>
                      <a:r>
                        <a:rPr lang="ko-KR" altLang="en-US" sz="1200" b="0" dirty="0"/>
                        <a:t>발차기</a:t>
                      </a:r>
                      <a:r>
                        <a:rPr lang="en-US" altLang="ko-KR" sz="1200" b="0" dirty="0"/>
                        <a:t>,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달리기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강력 펀치 모션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076669"/>
                  </a:ext>
                </a:extLst>
              </a:tr>
              <a:tr h="579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AI</a:t>
                      </a:r>
                      <a:r>
                        <a:rPr lang="ko-KR" altLang="en-US" sz="1600" b="1" dirty="0"/>
                        <a:t>구현 </a:t>
                      </a:r>
                      <a:r>
                        <a:rPr lang="en-US" altLang="ko-KR" sz="1600" b="1" dirty="0"/>
                        <a:t>-&gt;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인 플레이로 변경</a:t>
                      </a:r>
                      <a:endParaRPr lang="en-US" altLang="ko-KR" sz="1600" b="1" dirty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플레이어가 선택한 캐릭터 외 </a:t>
                      </a:r>
                      <a:r>
                        <a:rPr lang="en-US" altLang="ko-KR" sz="1200" b="0" dirty="0"/>
                        <a:t>4</a:t>
                      </a:r>
                      <a:r>
                        <a:rPr lang="ko-KR" altLang="en-US" sz="1200" b="0" dirty="0"/>
                        <a:t>명이 적 </a:t>
                      </a:r>
                      <a:r>
                        <a:rPr lang="en-US" altLang="ko-KR" sz="1200" b="0" dirty="0"/>
                        <a:t>AI</a:t>
                      </a:r>
                      <a:r>
                        <a:rPr lang="ko-KR" altLang="en-US" sz="1200" b="0" dirty="0"/>
                        <a:t>가 되도록 구현</a:t>
                      </a:r>
                      <a:endParaRPr lang="en-US" altLang="ko-K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50%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690125"/>
                  </a:ext>
                </a:extLst>
              </a:tr>
              <a:tr h="579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충돌 구현</a:t>
                      </a:r>
                      <a:endParaRPr lang="en-US" altLang="ko-KR" sz="1600" b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캐릭터의 몸통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주먹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달리기 </a:t>
                      </a:r>
                      <a:r>
                        <a:rPr lang="en-US" altLang="ko-KR" sz="1200" b="0" dirty="0"/>
                        <a:t>+</a:t>
                      </a:r>
                      <a:r>
                        <a:rPr lang="ko-KR" altLang="en-US" sz="1200" b="0" dirty="0"/>
                        <a:t> 주먹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발차기에 충돌 구현</a:t>
                      </a:r>
                      <a:endParaRPr lang="en-US" altLang="ko-K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285825"/>
                  </a:ext>
                </a:extLst>
              </a:tr>
              <a:tr h="579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캐릭터 콤보 공격 시 추가 데미지 구현</a:t>
                      </a:r>
                      <a:endParaRPr lang="en-US" altLang="ko-KR" sz="1600" b="1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콤보는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발차기와 달리기로 조합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달리기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주먹 모션 시 추가 데미지 추가</a:t>
                      </a: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313449"/>
                  </a:ext>
                </a:extLst>
              </a:tr>
              <a:tr h="579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엔딩 화면 구성 및 재시작 구현 </a:t>
                      </a:r>
                      <a:endParaRPr lang="en-US" altLang="ko-KR" sz="16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모든 엔딩에 따라서 엔딩 화면 제작 및 배치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재시작 구현</a:t>
                      </a:r>
                      <a:endParaRPr lang="en-US" altLang="ko-KR" sz="1200" b="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사운드 추가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캐릭터 설명 화면 추가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8607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FEA763-B9E6-474F-90DC-C744C434E0F1}"/>
              </a:ext>
            </a:extLst>
          </p:cNvPr>
          <p:cNvSpPr txBox="1"/>
          <p:nvPr/>
        </p:nvSpPr>
        <p:spPr>
          <a:xfrm>
            <a:off x="2929630" y="269392"/>
            <a:ext cx="677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개발 일정 및 수정 사항 </a:t>
            </a:r>
            <a:r>
              <a:rPr lang="en-US" altLang="ko-KR" sz="2800" b="1" dirty="0">
                <a:solidFill>
                  <a:schemeClr val="bg1"/>
                </a:solidFill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</a:rPr>
              <a:t>평균율 </a:t>
            </a:r>
            <a:r>
              <a:rPr lang="en-US" altLang="ko-KR" sz="2800" b="1" dirty="0">
                <a:solidFill>
                  <a:schemeClr val="bg1"/>
                </a:solidFill>
              </a:rPr>
              <a:t>93.75%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4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45247E-EB55-FA43-A081-63E484EBDE2B}"/>
              </a:ext>
            </a:extLst>
          </p:cNvPr>
          <p:cNvSpPr/>
          <p:nvPr/>
        </p:nvSpPr>
        <p:spPr>
          <a:xfrm>
            <a:off x="1021369" y="906202"/>
            <a:ext cx="74946" cy="74946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F9CB07-568D-9C44-A3B2-8B7FD2A1934F}"/>
              </a:ext>
            </a:extLst>
          </p:cNvPr>
          <p:cNvSpPr/>
          <p:nvPr/>
        </p:nvSpPr>
        <p:spPr>
          <a:xfrm>
            <a:off x="789666" y="1056444"/>
            <a:ext cx="74946" cy="749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D1326B-44D5-C842-98D1-6F65AEFCB78E}"/>
              </a:ext>
            </a:extLst>
          </p:cNvPr>
          <p:cNvSpPr/>
          <p:nvPr/>
        </p:nvSpPr>
        <p:spPr>
          <a:xfrm>
            <a:off x="11686406" y="1081893"/>
            <a:ext cx="74946" cy="7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5570D3-A4FD-C34F-A555-83C2ED8AEDD9}"/>
              </a:ext>
            </a:extLst>
          </p:cNvPr>
          <p:cNvSpPr/>
          <p:nvPr/>
        </p:nvSpPr>
        <p:spPr>
          <a:xfrm>
            <a:off x="10910648" y="1471995"/>
            <a:ext cx="74946" cy="749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C490DF-C06D-EC43-A59F-50A051EDE2E3}"/>
              </a:ext>
            </a:extLst>
          </p:cNvPr>
          <p:cNvSpPr/>
          <p:nvPr/>
        </p:nvSpPr>
        <p:spPr>
          <a:xfrm>
            <a:off x="11218921" y="1890250"/>
            <a:ext cx="74946" cy="74946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EA83F4-38A5-F94B-8F1C-D18672B3FE45}"/>
              </a:ext>
            </a:extLst>
          </p:cNvPr>
          <p:cNvSpPr/>
          <p:nvPr/>
        </p:nvSpPr>
        <p:spPr>
          <a:xfrm>
            <a:off x="780696" y="5421614"/>
            <a:ext cx="74946" cy="749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EE2EE3-0D1D-8143-B316-57D301F5DAF1}"/>
              </a:ext>
            </a:extLst>
          </p:cNvPr>
          <p:cNvSpPr/>
          <p:nvPr/>
        </p:nvSpPr>
        <p:spPr>
          <a:xfrm>
            <a:off x="983896" y="5807694"/>
            <a:ext cx="74946" cy="74946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907CE0-F2CC-6348-8545-2FCAA5BB6E93}"/>
              </a:ext>
            </a:extLst>
          </p:cNvPr>
          <p:cNvSpPr/>
          <p:nvPr/>
        </p:nvSpPr>
        <p:spPr>
          <a:xfrm>
            <a:off x="2020216" y="6315694"/>
            <a:ext cx="74946" cy="7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81BE22-E044-0B4C-B499-7A12C401D795}"/>
              </a:ext>
            </a:extLst>
          </p:cNvPr>
          <p:cNvSpPr/>
          <p:nvPr/>
        </p:nvSpPr>
        <p:spPr>
          <a:xfrm>
            <a:off x="11108418" y="5997742"/>
            <a:ext cx="74946" cy="7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437770-F5C4-144A-9C1D-16938A349DAA}"/>
              </a:ext>
            </a:extLst>
          </p:cNvPr>
          <p:cNvSpPr/>
          <p:nvPr/>
        </p:nvSpPr>
        <p:spPr>
          <a:xfrm>
            <a:off x="11186119" y="5651215"/>
            <a:ext cx="74946" cy="7494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16534C-54B9-BB4D-9F20-2B37B8DD3EC7}"/>
              </a:ext>
            </a:extLst>
          </p:cNvPr>
          <p:cNvSpPr/>
          <p:nvPr/>
        </p:nvSpPr>
        <p:spPr>
          <a:xfrm>
            <a:off x="2188579" y="1434522"/>
            <a:ext cx="74946" cy="7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BB1599-0521-0849-B175-AEC01DE0ED4C}"/>
              </a:ext>
            </a:extLst>
          </p:cNvPr>
          <p:cNvSpPr/>
          <p:nvPr/>
        </p:nvSpPr>
        <p:spPr>
          <a:xfrm>
            <a:off x="350425" y="3228180"/>
            <a:ext cx="74946" cy="7494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3AF89E5-9708-A141-ABB6-B5CCE697796D}"/>
              </a:ext>
            </a:extLst>
          </p:cNvPr>
          <p:cNvSpPr/>
          <p:nvPr/>
        </p:nvSpPr>
        <p:spPr>
          <a:xfrm>
            <a:off x="11761352" y="2821152"/>
            <a:ext cx="74946" cy="7494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EA763-B9E6-474F-90DC-C744C434E0F1}"/>
              </a:ext>
            </a:extLst>
          </p:cNvPr>
          <p:cNvSpPr txBox="1"/>
          <p:nvPr/>
        </p:nvSpPr>
        <p:spPr>
          <a:xfrm>
            <a:off x="2893435" y="574116"/>
            <a:ext cx="6209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Git Commit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99DEA6-4857-5699-E853-516BF02D6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82" y="1156839"/>
            <a:ext cx="10124522" cy="538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0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</TotalTime>
  <Words>209</Words>
  <Application>Microsoft Office PowerPoint</Application>
  <PresentationFormat>와이드스크린</PresentationFormat>
  <Paragraphs>46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둥근모꼴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Eung Seon</dc:creator>
  <cp:lastModifiedBy>김윤수(2020184042)</cp:lastModifiedBy>
  <cp:revision>132</cp:revision>
  <cp:lastPrinted>2018-08-04T06:46:12Z</cp:lastPrinted>
  <dcterms:created xsi:type="dcterms:W3CDTF">2018-07-30T10:07:16Z</dcterms:created>
  <dcterms:modified xsi:type="dcterms:W3CDTF">2023-12-05T19:03:29Z</dcterms:modified>
</cp:coreProperties>
</file>