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9807-0460-FCBF-C528-5BAEBA12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40580-738C-FE05-A9E4-40372A84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46C90-ABD0-5975-9648-829D6F95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6C356-A035-FE72-8231-39C41783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2C809-2EAE-0C10-3299-7F03CDD1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CBBA-5419-33F0-AD3E-5173B43B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45640-1E11-E8C1-6EFA-B230834A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F63A-D6C4-363E-72E7-6D91C27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D7EE-7AE2-2BB0-7BB7-9591A0EA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A633A-88CD-A1AD-0C57-776D8AF0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399EA-95B4-185A-BB18-B7FCCC479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DAA06-29CC-2FA4-197D-3679CF64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F855F-303A-38D4-FFD2-E7C50E8B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F6C-48A0-677F-4EEE-87835154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8785C-7199-3C32-1F1C-12910059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3F1A-0BE5-D2B0-90D1-CC14899A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5CF2A-2A34-275B-910B-A6F11437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78870-209C-AF8C-8E68-E3EFC362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D0A1-3E2B-C534-B0EC-200BAC30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21E71-5E31-3D4D-9942-7717EA4B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C855A-4E26-A336-0D47-C6529455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211F-16A0-296D-2275-43920C73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6682-F687-4411-F003-3E29C9C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C86A9-71E9-B2E4-F1FE-29016D47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C2CA-986F-8F0A-66C8-3B6775B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A3FD-4C23-9785-687C-BE604963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32A59-8700-03FC-D243-311567DF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0F78B-D9A2-3634-CAAA-B4E31F76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27B9C-981F-C44F-0501-7748171F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7D762-7AF3-A092-B87D-62B037A6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4F773-BDD9-D4C0-952E-47ECFED1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F7AD-587E-8DEC-A469-E7CF2719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2E3A9-2077-B1DA-9867-8FF237E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B438-AD10-7B10-A1B0-162ECD31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F0A1E6-C8D5-A354-1630-735BE50C2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2EFDA-155F-AB2D-0340-ADCD0D28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3D0D21-84D8-36CE-8565-A3C45794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00EA5-AD17-1F61-6651-3408C8BA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4A4FDF-1F2B-93E1-83CA-0FF47030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D3886-0A9D-ECB1-CF8C-41E2779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FEE8BC-842E-DD54-452A-F0E374C1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7D5D4-97D6-FF18-9D1A-8624F397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24BE78-D33F-FC4E-AA39-87C669E2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D17F2-20F1-8D5A-5B39-3832CC42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B2F3D-AF26-A44A-5DBF-FC5B9F6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56D6D-DFE2-D70F-0B84-303DC7D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E839-A2F4-6F42-04F3-D481E9E8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33EED-9899-ABEA-6816-CD0DAA42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FB890-3245-1B13-8661-55B44E69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8C2BE-CB9F-B665-71BD-8488EC0D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69148-36D2-202D-E0A3-2630B4CF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E7CAC-8C4A-0FC2-4E82-CE5F1CC9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54DC-A522-5300-D0A7-C3D0B432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5DA17-52D5-D1D7-0FF5-77A26C7F7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63127-FE32-4893-BF2B-FBCE4018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1EC7C-91B2-ABA9-DE67-AEADE554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E657E-5551-48CF-17FA-5B7E378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374FC-37A6-E5A8-F734-0C150FB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021430-93BE-A10D-76CD-7593CB32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B3CD6-FE36-5794-112A-7590EB4C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57D42-1743-28A1-DE5F-56482630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8BAFF-EEDC-4CE5-926D-CC2C3C07044C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4B270-18DF-A155-BDC2-980F5D91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65D5-F89D-B2EB-0D4A-D19DE6FE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4AE3D4-3394-31CE-5FC4-0118BD14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BDB2A1-587C-016F-2C0C-EDD29423A114}"/>
              </a:ext>
            </a:extLst>
          </p:cNvPr>
          <p:cNvSpPr/>
          <p:nvPr/>
        </p:nvSpPr>
        <p:spPr>
          <a:xfrm>
            <a:off x="4210259" y="4099727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363B-A27A-4E81-932D-5B7113E2A187}"/>
              </a:ext>
            </a:extLst>
          </p:cNvPr>
          <p:cNvSpPr/>
          <p:nvPr/>
        </p:nvSpPr>
        <p:spPr>
          <a:xfrm>
            <a:off x="4210259" y="4754545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 버튼</a:t>
            </a:r>
          </a:p>
        </p:txBody>
      </p:sp>
    </p:spTree>
    <p:extLst>
      <p:ext uri="{BB962C8B-B14F-4D97-AF65-F5344CB8AC3E}">
        <p14:creationId xmlns:p14="http://schemas.microsoft.com/office/powerpoint/2010/main" val="40935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A7FD4F-8966-23E2-EF40-32ED4F93EF82}"/>
              </a:ext>
            </a:extLst>
          </p:cNvPr>
          <p:cNvSpPr/>
          <p:nvPr/>
        </p:nvSpPr>
        <p:spPr>
          <a:xfrm>
            <a:off x="2321169" y="4925363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4C1534-9814-7A06-CFE7-58917C87D51D}"/>
              </a:ext>
            </a:extLst>
          </p:cNvPr>
          <p:cNvSpPr/>
          <p:nvPr/>
        </p:nvSpPr>
        <p:spPr>
          <a:xfrm>
            <a:off x="6260121" y="4242916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6260121" y="3630805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9D2FB8-4B80-F1F5-A9B8-162090199FE8}"/>
              </a:ext>
            </a:extLst>
          </p:cNvPr>
          <p:cNvSpPr/>
          <p:nvPr/>
        </p:nvSpPr>
        <p:spPr>
          <a:xfrm>
            <a:off x="6792684" y="1276140"/>
            <a:ext cx="1718269" cy="17383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랭킹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위 학교</a:t>
            </a:r>
            <a:br>
              <a:rPr lang="en-US" altLang="ko-KR" dirty="0"/>
            </a:b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7E3BE-19C4-9EF3-A43F-50C714303518}"/>
              </a:ext>
            </a:extLst>
          </p:cNvPr>
          <p:cNvSpPr/>
          <p:nvPr/>
        </p:nvSpPr>
        <p:spPr>
          <a:xfrm>
            <a:off x="6260121" y="4855027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B3ECC-BE93-CBE3-7FF7-19C5F1ECCE73}"/>
              </a:ext>
            </a:extLst>
          </p:cNvPr>
          <p:cNvSpPr/>
          <p:nvPr/>
        </p:nvSpPr>
        <p:spPr>
          <a:xfrm>
            <a:off x="2321169" y="4254638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410F72-EFDE-A974-2534-C0FDA4E25A40}"/>
              </a:ext>
            </a:extLst>
          </p:cNvPr>
          <p:cNvSpPr/>
          <p:nvPr/>
        </p:nvSpPr>
        <p:spPr>
          <a:xfrm>
            <a:off x="2582427" y="1182774"/>
            <a:ext cx="2411604" cy="24116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학교</a:t>
            </a:r>
            <a:br>
              <a:rPr lang="en-US" altLang="ko-KR" dirty="0"/>
            </a:br>
            <a:r>
              <a:rPr lang="ko-KR" altLang="en-US" dirty="0" err="1"/>
              <a:t>엠블럼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4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B54A-3614-E0E5-3157-014D3D139510}"/>
              </a:ext>
            </a:extLst>
          </p:cNvPr>
          <p:cNvSpPr/>
          <p:nvPr/>
        </p:nvSpPr>
        <p:spPr>
          <a:xfrm>
            <a:off x="2915324" y="4834935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328A5-7FFD-C4CC-E80D-DCBF0A7CBDC7}"/>
              </a:ext>
            </a:extLst>
          </p:cNvPr>
          <p:cNvSpPr/>
          <p:nvPr/>
        </p:nvSpPr>
        <p:spPr>
          <a:xfrm>
            <a:off x="2897455" y="1009858"/>
            <a:ext cx="2783394" cy="35520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 채팅 창</a:t>
            </a:r>
          </a:p>
        </p:txBody>
      </p:sp>
    </p:spTree>
    <p:extLst>
      <p:ext uri="{BB962C8B-B14F-4D97-AF65-F5344CB8AC3E}">
        <p14:creationId xmlns:p14="http://schemas.microsoft.com/office/powerpoint/2010/main" val="42034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B54A-3614-E0E5-3157-014D3D139510}"/>
              </a:ext>
            </a:extLst>
          </p:cNvPr>
          <p:cNvSpPr/>
          <p:nvPr/>
        </p:nvSpPr>
        <p:spPr>
          <a:xfrm>
            <a:off x="2915324" y="4834935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328A5-7FFD-C4CC-E80D-DCBF0A7CBDC7}"/>
              </a:ext>
            </a:extLst>
          </p:cNvPr>
          <p:cNvSpPr/>
          <p:nvPr/>
        </p:nvSpPr>
        <p:spPr>
          <a:xfrm>
            <a:off x="2897455" y="1009858"/>
            <a:ext cx="2783394" cy="35520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 채팅 창</a:t>
            </a:r>
          </a:p>
        </p:txBody>
      </p:sp>
    </p:spTree>
    <p:extLst>
      <p:ext uri="{BB962C8B-B14F-4D97-AF65-F5344CB8AC3E}">
        <p14:creationId xmlns:p14="http://schemas.microsoft.com/office/powerpoint/2010/main" val="77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CBA96EB2-B799-C922-6B90-6B1D7742BFE3}"/>
              </a:ext>
            </a:extLst>
          </p:cNvPr>
          <p:cNvSpPr/>
          <p:nvPr/>
        </p:nvSpPr>
        <p:spPr>
          <a:xfrm>
            <a:off x="9573566" y="4936253"/>
            <a:ext cx="1047542" cy="10023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2EA61F-ECD6-3088-E114-412C9FC3FF46}"/>
              </a:ext>
            </a:extLst>
          </p:cNvPr>
          <p:cNvSpPr/>
          <p:nvPr/>
        </p:nvSpPr>
        <p:spPr>
          <a:xfrm>
            <a:off x="793820" y="572756"/>
            <a:ext cx="10389995" cy="5576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E84806-7D7D-344C-12FA-9906B4854076}"/>
              </a:ext>
            </a:extLst>
          </p:cNvPr>
          <p:cNvSpPr/>
          <p:nvPr/>
        </p:nvSpPr>
        <p:spPr>
          <a:xfrm>
            <a:off x="1008185" y="7084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41F7BD-0BF3-E190-6674-6974F5DC2F6D}"/>
              </a:ext>
            </a:extLst>
          </p:cNvPr>
          <p:cNvSpPr/>
          <p:nvPr/>
        </p:nvSpPr>
        <p:spPr>
          <a:xfrm>
            <a:off x="1008185" y="19142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CFCF1-305B-CB44-BB3B-BC6277D9393A}"/>
              </a:ext>
            </a:extLst>
          </p:cNvPr>
          <p:cNvSpPr/>
          <p:nvPr/>
        </p:nvSpPr>
        <p:spPr>
          <a:xfrm>
            <a:off x="925706" y="4089678"/>
            <a:ext cx="2538883" cy="184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F21064-EF55-4DE2-BFED-CE2DC15C0400}"/>
              </a:ext>
            </a:extLst>
          </p:cNvPr>
          <p:cNvSpPr/>
          <p:nvPr/>
        </p:nvSpPr>
        <p:spPr>
          <a:xfrm>
            <a:off x="1008185" y="13113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F0C8E6-BE0A-BCFD-CF89-8A5F8E4D4240}"/>
              </a:ext>
            </a:extLst>
          </p:cNvPr>
          <p:cNvSpPr/>
          <p:nvPr/>
        </p:nvSpPr>
        <p:spPr>
          <a:xfrm>
            <a:off x="6243377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A074-6712-99DA-02FC-9B53CFED35DA}"/>
              </a:ext>
            </a:extLst>
          </p:cNvPr>
          <p:cNvSpPr/>
          <p:nvPr/>
        </p:nvSpPr>
        <p:spPr>
          <a:xfrm>
            <a:off x="4605495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2782CE-402F-630F-BBBF-4CAB897DCD42}"/>
              </a:ext>
            </a:extLst>
          </p:cNvPr>
          <p:cNvSpPr/>
          <p:nvPr/>
        </p:nvSpPr>
        <p:spPr>
          <a:xfrm>
            <a:off x="5154805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6805CA-E4E5-8E4F-4269-08872A31EBA4}"/>
              </a:ext>
            </a:extLst>
          </p:cNvPr>
          <p:cNvSpPr/>
          <p:nvPr/>
        </p:nvSpPr>
        <p:spPr>
          <a:xfrm>
            <a:off x="5699091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138BC6-4B16-4F03-943E-B04FE3EA7B09}"/>
              </a:ext>
            </a:extLst>
          </p:cNvPr>
          <p:cNvSpPr/>
          <p:nvPr/>
        </p:nvSpPr>
        <p:spPr>
          <a:xfrm>
            <a:off x="10363198" y="546127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BC7291-F693-007D-7E2B-616F00046BD3}"/>
              </a:ext>
            </a:extLst>
          </p:cNvPr>
          <p:cNvSpPr/>
          <p:nvPr/>
        </p:nvSpPr>
        <p:spPr>
          <a:xfrm>
            <a:off x="9324032" y="546127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B384D-1735-CB47-8A17-185ED0803FBB}"/>
              </a:ext>
            </a:extLst>
          </p:cNvPr>
          <p:cNvSpPr/>
          <p:nvPr/>
        </p:nvSpPr>
        <p:spPr>
          <a:xfrm>
            <a:off x="9823100" y="4697605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5F9D2-265E-CCF3-10A9-714F6E6F9719}"/>
              </a:ext>
            </a:extLst>
          </p:cNvPr>
          <p:cNvSpPr/>
          <p:nvPr/>
        </p:nvSpPr>
        <p:spPr>
          <a:xfrm>
            <a:off x="6798967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D39FF2-BB41-5F5D-AD3E-D4BE56B8CF5D}"/>
              </a:ext>
            </a:extLst>
          </p:cNvPr>
          <p:cNvSpPr txBox="1"/>
          <p:nvPr/>
        </p:nvSpPr>
        <p:spPr>
          <a:xfrm>
            <a:off x="4605495" y="6159646"/>
            <a:ext cx="246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물약 </a:t>
            </a:r>
            <a:r>
              <a:rPr lang="en-US" altLang="ko-KR" dirty="0"/>
              <a:t>4</a:t>
            </a:r>
            <a:r>
              <a:rPr lang="ko-KR" altLang="en-US" dirty="0"/>
              <a:t>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887DCCA-5FA2-A93B-7828-04BB31F54764}"/>
              </a:ext>
            </a:extLst>
          </p:cNvPr>
          <p:cNvSpPr/>
          <p:nvPr/>
        </p:nvSpPr>
        <p:spPr>
          <a:xfrm>
            <a:off x="5531617" y="7084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C5ABF-2053-D3B1-6B78-AD6E4D2CAEDC}"/>
              </a:ext>
            </a:extLst>
          </p:cNvPr>
          <p:cNvSpPr txBox="1"/>
          <p:nvPr/>
        </p:nvSpPr>
        <p:spPr>
          <a:xfrm>
            <a:off x="723063" y="193369"/>
            <a:ext cx="161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물약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045B5-736C-E42D-A0E3-D0C2B45F967B}"/>
              </a:ext>
            </a:extLst>
          </p:cNvPr>
          <p:cNvSpPr/>
          <p:nvPr/>
        </p:nvSpPr>
        <p:spPr>
          <a:xfrm>
            <a:off x="4491613" y="4936253"/>
            <a:ext cx="2954216" cy="339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상호작용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1E29F-66FF-F0EC-8122-E7D7825DB0F1}"/>
              </a:ext>
            </a:extLst>
          </p:cNvPr>
          <p:cNvSpPr txBox="1"/>
          <p:nvPr/>
        </p:nvSpPr>
        <p:spPr>
          <a:xfrm>
            <a:off x="7445829" y="1085222"/>
            <a:ext cx="264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스킬이랑</a:t>
            </a:r>
            <a:r>
              <a:rPr lang="ko-KR" altLang="en-US" dirty="0"/>
              <a:t> 아이템은 사진</a:t>
            </a:r>
            <a:endParaRPr lang="en-US" altLang="ko-KR" dirty="0"/>
          </a:p>
          <a:p>
            <a:r>
              <a:rPr lang="ko-KR" altLang="en-US" dirty="0"/>
              <a:t>시간 나중에</a:t>
            </a:r>
            <a:endParaRPr lang="en-US" altLang="ko-KR" dirty="0"/>
          </a:p>
          <a:p>
            <a:r>
              <a:rPr lang="ko-KR" altLang="en-US" dirty="0"/>
              <a:t>채팅 연한 박스</a:t>
            </a:r>
          </a:p>
        </p:txBody>
      </p:sp>
    </p:spTree>
    <p:extLst>
      <p:ext uri="{BB962C8B-B14F-4D97-AF65-F5344CB8AC3E}">
        <p14:creationId xmlns:p14="http://schemas.microsoft.com/office/powerpoint/2010/main" val="30371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62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자은 박</dc:creator>
  <cp:lastModifiedBy>자은 박</cp:lastModifiedBy>
  <cp:revision>18</cp:revision>
  <dcterms:created xsi:type="dcterms:W3CDTF">2024-04-23T13:47:40Z</dcterms:created>
  <dcterms:modified xsi:type="dcterms:W3CDTF">2024-04-24T11:43:39Z</dcterms:modified>
</cp:coreProperties>
</file>