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>
        <p:scale>
          <a:sx n="66" d="100"/>
          <a:sy n="66" d="100"/>
        </p:scale>
        <p:origin x="9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18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4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2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035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4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8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1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3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504B-554B-495B-9DE7-EF12C890C0CC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247EA1-8247-4967-BA8E-8AE7685AC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6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98218" y="1247504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O X </a:t>
            </a:r>
            <a:r>
              <a:rPr lang="zh-TW" altLang="en-US" sz="6600" dirty="0"/>
              <a:t>你我的</a:t>
            </a:r>
            <a:r>
              <a:rPr lang="zh-TW" altLang="en-US" sz="6600" dirty="0" smtClean="0"/>
              <a:t>心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en-US" altLang="zh-TW" sz="6600" dirty="0" smtClean="0"/>
              <a:t>(</a:t>
            </a:r>
            <a:r>
              <a:rPr lang="en-US" altLang="zh-TW" dirty="0" smtClean="0"/>
              <a:t>Tic-Tac-Toe)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04562" y="5068387"/>
            <a:ext cx="6187438" cy="2357845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400" dirty="0"/>
              <a:t>組員</a:t>
            </a:r>
            <a:r>
              <a:rPr lang="en-US" altLang="zh-TW" sz="3400" dirty="0"/>
              <a:t>:</a:t>
            </a:r>
            <a:r>
              <a:rPr lang="zh-TW" altLang="zh-TW" sz="3400" dirty="0"/>
              <a:t>資管一</a:t>
            </a:r>
            <a:r>
              <a:rPr lang="en-US" altLang="zh-TW" sz="3400" dirty="0"/>
              <a:t> 404530004</a:t>
            </a:r>
            <a:r>
              <a:rPr lang="zh-TW" altLang="zh-TW" sz="3400" dirty="0"/>
              <a:t>曾瀞瑩</a:t>
            </a:r>
          </a:p>
          <a:p>
            <a:r>
              <a:rPr lang="en-US" altLang="zh-TW" sz="3400" dirty="0"/>
              <a:t>     </a:t>
            </a:r>
            <a:r>
              <a:rPr lang="zh-TW" altLang="en-US" sz="3400" dirty="0" smtClean="0"/>
              <a:t>    </a:t>
            </a:r>
            <a:r>
              <a:rPr lang="zh-TW" altLang="zh-TW" sz="3400" dirty="0" smtClean="0"/>
              <a:t>資管</a:t>
            </a:r>
            <a:r>
              <a:rPr lang="zh-TW" altLang="zh-TW" sz="3400" dirty="0"/>
              <a:t>一</a:t>
            </a:r>
            <a:r>
              <a:rPr lang="en-US" altLang="zh-TW" sz="3400" dirty="0"/>
              <a:t>404530027</a:t>
            </a:r>
            <a:r>
              <a:rPr lang="zh-TW" altLang="zh-TW" sz="3400" dirty="0"/>
              <a:t>郭瑜真</a:t>
            </a:r>
          </a:p>
          <a:p>
            <a:r>
              <a:rPr lang="en-US" altLang="zh-TW" sz="3400" dirty="0"/>
              <a:t>     </a:t>
            </a:r>
            <a:r>
              <a:rPr lang="zh-TW" altLang="en-US" sz="3400" dirty="0" smtClean="0"/>
              <a:t>    </a:t>
            </a:r>
            <a:r>
              <a:rPr lang="zh-TW" altLang="zh-TW" sz="3400" dirty="0" smtClean="0"/>
              <a:t>資管</a:t>
            </a:r>
            <a:r>
              <a:rPr lang="zh-TW" altLang="zh-TW" sz="3400" dirty="0"/>
              <a:t>一</a:t>
            </a:r>
            <a:r>
              <a:rPr lang="en-US" altLang="zh-TW" sz="3400" dirty="0"/>
              <a:t> 404530033</a:t>
            </a:r>
            <a:r>
              <a:rPr lang="zh-TW" altLang="zh-TW" sz="3400" dirty="0"/>
              <a:t>郭姿君</a:t>
            </a:r>
          </a:p>
          <a:p>
            <a:r>
              <a:rPr lang="en-US" altLang="zh-TW" sz="3400" dirty="0"/>
              <a:t> </a:t>
            </a:r>
            <a:endParaRPr lang="zh-TW" altLang="zh-TW" sz="3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2343" y="57413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選擇原因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3188" y="1769065"/>
            <a:ext cx="10666412" cy="4827005"/>
          </a:xfrm>
        </p:spPr>
        <p:txBody>
          <a:bodyPr>
            <a:normAutofit/>
          </a:bodyPr>
          <a:lstStyle/>
          <a:p>
            <a:r>
              <a:rPr lang="zh-TW" altLang="zh-TW" sz="3200" dirty="0" smtClean="0"/>
              <a:t>圈</a:t>
            </a:r>
            <a:r>
              <a:rPr lang="zh-TW" altLang="zh-TW" sz="3200" dirty="0"/>
              <a:t>圈叉</a:t>
            </a:r>
            <a:r>
              <a:rPr lang="zh-TW" altLang="zh-TW" sz="3200" dirty="0" smtClean="0"/>
              <a:t>叉</a:t>
            </a:r>
            <a:r>
              <a:rPr lang="zh-TW" altLang="en-US" sz="3200" dirty="0" smtClean="0"/>
              <a:t>是我們小時候最常玩</a:t>
            </a:r>
            <a:r>
              <a:rPr lang="zh-TW" altLang="zh-TW" sz="3200" dirty="0" smtClean="0"/>
              <a:t>的遊戲</a:t>
            </a:r>
            <a:r>
              <a:rPr lang="zh-TW" altLang="en-US" sz="3200" dirty="0" smtClean="0"/>
              <a:t>之一</a:t>
            </a:r>
            <a:r>
              <a:rPr lang="zh-TW" altLang="en-US" sz="3200" dirty="0" smtClean="0"/>
              <a:t>，漸漸的，我們長大了，科技也越來越發達，遊戲的種類越變越多樣。</a:t>
            </a:r>
            <a:r>
              <a:rPr lang="zh-TW" altLang="zh-TW" sz="3200" dirty="0"/>
              <a:t>現在</a:t>
            </a:r>
            <a:r>
              <a:rPr lang="zh-TW" altLang="zh-TW" sz="3200" dirty="0" smtClean="0"/>
              <a:t>大學生</a:t>
            </a:r>
            <a:r>
              <a:rPr lang="zh-TW" altLang="en-US" sz="3200" dirty="0" smtClean="0"/>
              <a:t>很多</a:t>
            </a:r>
            <a:r>
              <a:rPr lang="zh-TW" altLang="zh-TW" sz="3200" dirty="0" smtClean="0"/>
              <a:t>都</a:t>
            </a:r>
            <a:r>
              <a:rPr lang="zh-TW" altLang="en-US" sz="3200" dirty="0" smtClean="0"/>
              <a:t>沉迷於手機和線上遊戲，</a:t>
            </a:r>
            <a:r>
              <a:rPr lang="zh-TW" altLang="zh-TW" sz="3200" dirty="0"/>
              <a:t>沒有</a:t>
            </a:r>
            <a:r>
              <a:rPr lang="zh-TW" altLang="zh-TW" sz="3200" dirty="0" smtClean="0"/>
              <a:t>目標</a:t>
            </a:r>
            <a:r>
              <a:rPr lang="zh-TW" altLang="en-US" sz="3200" dirty="0" smtClean="0"/>
              <a:t>、</a:t>
            </a:r>
            <a:r>
              <a:rPr lang="zh-TW" altLang="en-US" sz="3200" dirty="0"/>
              <a:t>活</a:t>
            </a:r>
            <a:r>
              <a:rPr lang="zh-TW" altLang="zh-TW" sz="3200" dirty="0" smtClean="0"/>
              <a:t>失去</a:t>
            </a:r>
            <a:r>
              <a:rPr lang="zh-TW" altLang="zh-TW" sz="3200" dirty="0"/>
              <a:t>了</a:t>
            </a:r>
            <a:r>
              <a:rPr lang="zh-TW" altLang="zh-TW" sz="3200" dirty="0" smtClean="0"/>
              <a:t>重心</a:t>
            </a:r>
            <a:r>
              <a:rPr lang="zh-TW" altLang="en-US" sz="3200" dirty="0" smtClean="0"/>
              <a:t>，因此</a:t>
            </a:r>
            <a:r>
              <a:rPr lang="zh-TW" altLang="zh-TW" sz="3200" dirty="0" smtClean="0"/>
              <a:t>我們</a:t>
            </a:r>
            <a:r>
              <a:rPr lang="zh-TW" altLang="zh-TW" sz="3200" dirty="0"/>
              <a:t>想</a:t>
            </a:r>
            <a:r>
              <a:rPr lang="zh-TW" altLang="zh-TW" sz="3200" dirty="0" smtClean="0"/>
              <a:t>透過這</a:t>
            </a:r>
            <a:r>
              <a:rPr lang="zh-TW" altLang="en-US" sz="3200" dirty="0" smtClean="0"/>
              <a:t>個</a:t>
            </a:r>
            <a:r>
              <a:rPr lang="zh-TW" altLang="zh-TW" sz="3200" dirty="0" smtClean="0"/>
              <a:t>程式</a:t>
            </a:r>
            <a:r>
              <a:rPr lang="zh-TW" altLang="en-US" sz="3200" dirty="0" smtClean="0"/>
              <a:t>小遊戲</a:t>
            </a:r>
            <a:r>
              <a:rPr lang="zh-TW" altLang="zh-TW" sz="3200" dirty="0" smtClean="0"/>
              <a:t>讓</a:t>
            </a:r>
            <a:r>
              <a:rPr lang="zh-TW" altLang="zh-TW" sz="3200" dirty="0"/>
              <a:t>大家回想起以前的</a:t>
            </a:r>
            <a:r>
              <a:rPr lang="zh-TW" altLang="zh-TW" sz="3200" dirty="0" smtClean="0"/>
              <a:t>自己</a:t>
            </a:r>
            <a:r>
              <a:rPr lang="zh-TW" altLang="en-US" sz="3200" dirty="0" smtClean="0"/>
              <a:t>，</a:t>
            </a:r>
            <a:r>
              <a:rPr lang="zh-TW" altLang="zh-TW" sz="3200" dirty="0" smtClean="0"/>
              <a:t>回歸童真</a:t>
            </a:r>
            <a:r>
              <a:rPr lang="zh-TW" altLang="en-US" sz="3200" dirty="0" smtClean="0"/>
              <a:t>，</a:t>
            </a:r>
            <a:r>
              <a:rPr lang="zh-TW" altLang="zh-TW" sz="3200" dirty="0" smtClean="0"/>
              <a:t>好</a:t>
            </a:r>
            <a:r>
              <a:rPr lang="zh-TW" altLang="zh-TW" sz="3200" dirty="0"/>
              <a:t>讓現在的自己有一個向前衝的</a:t>
            </a:r>
            <a:r>
              <a:rPr lang="zh-TW" altLang="zh-TW" sz="3200" dirty="0" smtClean="0"/>
              <a:t>動力</a:t>
            </a:r>
            <a:r>
              <a:rPr lang="zh-TW" altLang="en-US" sz="3200" dirty="0"/>
              <a:t>。</a:t>
            </a:r>
            <a:endParaRPr lang="zh-TW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30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4914" y="47388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分析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9314" y="196378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awt</a:t>
            </a:r>
            <a:r>
              <a:rPr lang="en-US" altLang="zh-TW" sz="2800" dirty="0" smtClean="0"/>
              <a:t>--</a:t>
            </a:r>
            <a:r>
              <a:rPr lang="zh-TW" altLang="en-US" sz="2800" dirty="0"/>
              <a:t>是一個為</a:t>
            </a:r>
            <a:r>
              <a:rPr lang="en-US" altLang="zh-TW" sz="2800" dirty="0">
                <a:hlinkClick r:id="rId2" tooltip="Java"/>
              </a:rPr>
              <a:t>Java</a:t>
            </a:r>
            <a:r>
              <a:rPr lang="zh-TW" altLang="en-US" sz="2800" dirty="0"/>
              <a:t>設計的</a:t>
            </a:r>
            <a:r>
              <a:rPr lang="zh-TW" altLang="en-US" sz="2800" dirty="0" smtClean="0"/>
              <a:t>圖形化使用者介面</a:t>
            </a:r>
            <a:r>
              <a:rPr lang="en-US" altLang="zh-TW" sz="2800" dirty="0" smtClean="0"/>
              <a:t>(GUI)</a:t>
            </a:r>
            <a:r>
              <a:rPr lang="zh-TW" altLang="en-US" sz="2800" dirty="0" smtClean="0"/>
              <a:t>的工具包</a:t>
            </a:r>
            <a:endParaRPr lang="en-US" altLang="zh-TW" sz="2800" dirty="0" smtClean="0"/>
          </a:p>
          <a:p>
            <a:r>
              <a:rPr lang="en-US" altLang="zh-TW" sz="2800" dirty="0" smtClean="0"/>
              <a:t>Approach: if-else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for</a:t>
            </a:r>
            <a:r>
              <a:rPr lang="zh-TW" altLang="en-US" sz="2800" dirty="0" smtClean="0"/>
              <a:t>迴圈、</a:t>
            </a:r>
            <a:r>
              <a:rPr lang="en-US" altLang="zh-TW" sz="2800" dirty="0" err="1"/>
              <a:t>setName</a:t>
            </a:r>
            <a:r>
              <a:rPr lang="en-US" altLang="zh-TW" sz="2800" dirty="0" smtClean="0"/>
              <a:t>()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483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54864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執行結果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37202" t="23762" r="36705" b="30480"/>
          <a:stretch/>
        </p:blipFill>
        <p:spPr bwMode="auto">
          <a:xfrm>
            <a:off x="3148150" y="1332412"/>
            <a:ext cx="6348548" cy="5342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821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802" y="2023699"/>
            <a:ext cx="7631161" cy="35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2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81" y="2239871"/>
            <a:ext cx="6968245" cy="32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8342" y="44123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分工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40127" y="162414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姿君負責主要的程式撰寫</a:t>
            </a:r>
          </a:p>
          <a:p>
            <a:r>
              <a:rPr lang="zh-TW" altLang="zh-TW" sz="2800" dirty="0" smtClean="0"/>
              <a:t>瀞</a:t>
            </a:r>
            <a:r>
              <a:rPr lang="zh-TW" altLang="zh-TW" sz="2800" dirty="0"/>
              <a:t>瑩和瑜真</a:t>
            </a:r>
            <a:r>
              <a:rPr lang="zh-TW" altLang="zh-TW" sz="2800" dirty="0" smtClean="0"/>
              <a:t>負責</a:t>
            </a:r>
            <a:r>
              <a:rPr lang="zh-TW" altLang="en-US" sz="2800" dirty="0" smtClean="0"/>
              <a:t>幫程式做些小修改</a:t>
            </a:r>
            <a:r>
              <a:rPr lang="en-US" altLang="zh-TW" sz="2800" dirty="0"/>
              <a:t>+</a:t>
            </a:r>
            <a:r>
              <a:rPr lang="zh-TW" altLang="en-US" sz="2800" dirty="0" smtClean="0"/>
              <a:t>報告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509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3383" y="2496452"/>
            <a:ext cx="8911687" cy="1280890"/>
          </a:xfrm>
        </p:spPr>
        <p:txBody>
          <a:bodyPr>
            <a:noAutofit/>
          </a:bodyPr>
          <a:lstStyle/>
          <a:p>
            <a:r>
              <a:rPr lang="en-US" altLang="zh-TW" sz="8800" dirty="0" smtClean="0"/>
              <a:t>The End</a:t>
            </a:r>
            <a:br>
              <a:rPr lang="en-US" altLang="zh-TW" sz="8800" dirty="0" smtClean="0"/>
            </a:b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6033535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165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O X 你我的心 (Tic-Tac-Toe)</vt:lpstr>
      <vt:lpstr>選擇原因</vt:lpstr>
      <vt:lpstr>分析</vt:lpstr>
      <vt:lpstr>執行結果</vt:lpstr>
      <vt:lpstr>PowerPoint 簡報</vt:lpstr>
      <vt:lpstr>PowerPoint 簡報</vt:lpstr>
      <vt:lpstr>分工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Angela Kou</dc:creator>
  <cp:lastModifiedBy>Angela Kou</cp:lastModifiedBy>
  <cp:revision>8</cp:revision>
  <dcterms:created xsi:type="dcterms:W3CDTF">2016-06-15T14:22:59Z</dcterms:created>
  <dcterms:modified xsi:type="dcterms:W3CDTF">2016-06-16T06:44:12Z</dcterms:modified>
</cp:coreProperties>
</file>