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4"/>
  </p:sldMasterIdLst>
  <p:notesMasterIdLst>
    <p:notesMasterId r:id="rId49"/>
  </p:notesMasterIdLst>
  <p:sldIdLst>
    <p:sldId id="256" r:id="rId5"/>
    <p:sldId id="291" r:id="rId6"/>
    <p:sldId id="264" r:id="rId7"/>
    <p:sldId id="265" r:id="rId8"/>
    <p:sldId id="259" r:id="rId9"/>
    <p:sldId id="261" r:id="rId10"/>
    <p:sldId id="271" r:id="rId11"/>
    <p:sldId id="262" r:id="rId12"/>
    <p:sldId id="270" r:id="rId13"/>
    <p:sldId id="268" r:id="rId14"/>
    <p:sldId id="273" r:id="rId15"/>
    <p:sldId id="277" r:id="rId16"/>
    <p:sldId id="319" r:id="rId17"/>
    <p:sldId id="315" r:id="rId18"/>
    <p:sldId id="320" r:id="rId19"/>
    <p:sldId id="280" r:id="rId20"/>
    <p:sldId id="322" r:id="rId21"/>
    <p:sldId id="323" r:id="rId22"/>
    <p:sldId id="325" r:id="rId23"/>
    <p:sldId id="324" r:id="rId24"/>
    <p:sldId id="326" r:id="rId25"/>
    <p:sldId id="327" r:id="rId26"/>
    <p:sldId id="328" r:id="rId27"/>
    <p:sldId id="329" r:id="rId28"/>
    <p:sldId id="330" r:id="rId29"/>
    <p:sldId id="331" r:id="rId30"/>
    <p:sldId id="321" r:id="rId31"/>
    <p:sldId id="332" r:id="rId32"/>
    <p:sldId id="334" r:id="rId33"/>
    <p:sldId id="335" r:id="rId34"/>
    <p:sldId id="336" r:id="rId35"/>
    <p:sldId id="337" r:id="rId36"/>
    <p:sldId id="339" r:id="rId37"/>
    <p:sldId id="340" r:id="rId38"/>
    <p:sldId id="341" r:id="rId39"/>
    <p:sldId id="342" r:id="rId40"/>
    <p:sldId id="282" r:id="rId41"/>
    <p:sldId id="317" r:id="rId42"/>
    <p:sldId id="287" r:id="rId43"/>
    <p:sldId id="333" r:id="rId44"/>
    <p:sldId id="314" r:id="rId45"/>
    <p:sldId id="290" r:id="rId46"/>
    <p:sldId id="260" r:id="rId47"/>
    <p:sldId id="343" r:id="rId48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50"/>
    </p:embeddedFont>
    <p:embeddedFont>
      <p:font typeface="Saira SemiCondensed ExtraBold" panose="020B0604020202020204" charset="0"/>
      <p:bold r:id="rId51"/>
    </p:embeddedFont>
    <p:embeddedFont>
      <p:font typeface="Sora" panose="020B06040202020202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C75"/>
    <a:srgbClr val="576D85"/>
    <a:srgbClr val="F77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D3B91-83AA-4AAB-B69C-E7A49DCC190F}">
  <a:tblStyle styleId="{55BD3B91-83AA-4AAB-B69C-E7A49DCC19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20BEEA-5904-4C25-B980-09CE10697B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eebc273f4e_0_19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eebc273f4e_0_19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eebc273f4e_0_19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eebc273f4e_0_19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62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366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eebc273f4e_0_19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eebc273f4e_0_19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379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71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086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88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Google Shape;4869;geebc273f4e_0_2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0" name="Google Shape;4870;geebc273f4e_0_21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263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271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49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230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77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606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49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564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760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16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a901b6474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a901b6474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177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7399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35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957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3477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ebc273f4e_0_19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ebc273f4e_0_19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57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eebc273f4e_0_19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eebc273f4e_0_19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f01e01121e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f01e01121e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1450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" name="Google Shape;4406;geebc273f4e_0_2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7" name="Google Shape;4407;geebc273f4e_0_2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ea901b6474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ea901b6474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55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eebc273f4e_0_19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eebc273f4e_0_19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ea901b6474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ea901b6474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4571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4" name="Google Shape;4784;geebc273f4e_0_2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5" name="Google Shape;4785;geebc273f4e_0_2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ea78fb5e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ea78fb5e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ea78fb5e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ea78fb5e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05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a901b64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a901b64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ea901b647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ea901b647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eebc273f4e_0_19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eebc273f4e_0_19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ea901b6474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ea901b6474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eebc273f4e_0_19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eebc273f4e_0_19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2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3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 idx="4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5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3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1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title" idx="2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3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 idx="4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5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 idx="7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8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 idx="9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3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14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15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7272199" flipH="1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3540770" flipH="1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1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1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rot="1805619" flipH="1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rot="611828" flipH="1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5_1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1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 rot="8743419" flipH="1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5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rot="10584227" flipH="1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2"/>
          <p:cNvSpPr/>
          <p:nvPr/>
        </p:nvSpPr>
        <p:spPr>
          <a:xfrm rot="-288175" flipH="1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rot="489472" flipH="1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rot="-6510132" flipH="1">
                <a:off x="7242777" y="3847741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rot="-6510132" flipH="1">
                <a:off x="7084001" y="3900759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rot="-6510132" flipH="1">
                <a:off x="6925225" y="3953777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rot="-6510132" flipH="1">
                <a:off x="6766450" y="4006795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rot="-288175" flipH="1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rot="10584227" flipH="1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 rot="3658923" flipH="1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/>
          <p:nvPr/>
        </p:nvSpPr>
        <p:spPr>
          <a:xfrm rot="-2026238" flipH="1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 rot="8743419" flipH="1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rot="-3253952" flipH="1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rot="-9000010" flipH="1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rot="1799997" flipH="1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5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8" hasCustomPrompt="1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6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7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8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0" hasCustomPrompt="1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/>
          <p:nvPr/>
        </p:nvSpPr>
        <p:spPr>
          <a:xfrm rot="3592469" flipH="1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3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5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5" r:id="rId11"/>
    <p:sldLayoutId id="2147483666" r:id="rId12"/>
    <p:sldLayoutId id="2147483669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1" r:id="rId19"/>
    <p:sldLayoutId id="2147483687" r:id="rId20"/>
    <p:sldLayoutId id="2147483688" r:id="rId21"/>
    <p:sldLayoutId id="2147483689" r:id="rId22"/>
    <p:sldLayoutId id="214748369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/>
          <p:nvPr/>
        </p:nvSpPr>
        <p:spPr>
          <a:xfrm>
            <a:off x="4793600" y="4526076"/>
            <a:ext cx="3882084" cy="345719"/>
          </a:xfrm>
          <a:custGeom>
            <a:avLst/>
            <a:gdLst/>
            <a:ahLst/>
            <a:cxnLst/>
            <a:rect l="l" t="t" r="r" b="b"/>
            <a:pathLst>
              <a:path w="99547" h="8847" extrusionOk="0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Penggunaan</a:t>
            </a:r>
            <a:br>
              <a:rPr lang="en" dirty="0"/>
            </a:br>
            <a:r>
              <a:rPr lang="en" sz="3500" dirty="0">
                <a:solidFill>
                  <a:schemeClr val="accent4"/>
                </a:solidFill>
              </a:rPr>
              <a:t>Terrain Tool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663326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Welcome, here is our Presentation</a:t>
            </a:r>
          </a:p>
        </p:txBody>
      </p:sp>
      <p:sp>
        <p:nvSpPr>
          <p:cNvPr id="436" name="Google Shape;436;p48"/>
          <p:cNvSpPr/>
          <p:nvPr/>
        </p:nvSpPr>
        <p:spPr>
          <a:xfrm rot="10800000" flipH="1">
            <a:off x="4561350" y="2633806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48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8" name="Google Shape;438;p48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avLst/>
              <a:gdLst/>
              <a:ahLst/>
              <a:cxnLst/>
              <a:rect l="l" t="t" r="r" b="b"/>
              <a:pathLst>
                <a:path w="69288" h="55733" extrusionOk="0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8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avLst/>
              <a:gdLst/>
              <a:ahLst/>
              <a:cxnLst/>
              <a:rect l="l" t="t" r="r" b="b"/>
              <a:pathLst>
                <a:path w="69182" h="37955" extrusionOk="0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8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avLst/>
              <a:gdLst/>
              <a:ahLst/>
              <a:cxnLst/>
              <a:rect l="l" t="t" r="r" b="b"/>
              <a:pathLst>
                <a:path w="69077" h="15070" extrusionOk="0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8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avLst/>
              <a:gdLst/>
              <a:ahLst/>
              <a:cxnLst/>
              <a:rect l="l" t="t" r="r" b="b"/>
              <a:pathLst>
                <a:path w="69323" h="5670" extrusionOk="0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avLst/>
              <a:gdLst/>
              <a:ahLst/>
              <a:cxnLst/>
              <a:rect l="l" t="t" r="r" b="b"/>
              <a:pathLst>
                <a:path w="10739" h="21040" extrusionOk="0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avLst/>
              <a:gdLst/>
              <a:ahLst/>
              <a:cxnLst/>
              <a:rect l="l" t="t" r="r" b="b"/>
              <a:pathLst>
                <a:path w="7430" h="20985" extrusionOk="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avLst/>
              <a:gdLst/>
              <a:ahLst/>
              <a:cxnLst/>
              <a:rect l="l" t="t" r="r" b="b"/>
              <a:pathLst>
                <a:path w="10281" h="11290" extrusionOk="0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avLst/>
              <a:gdLst/>
              <a:ahLst/>
              <a:cxnLst/>
              <a:rect l="l" t="t" r="r" b="b"/>
              <a:pathLst>
                <a:path w="9366" h="10018" extrusionOk="0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8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avLst/>
              <a:gdLst/>
              <a:ahLst/>
              <a:cxnLst/>
              <a:rect l="l" t="t" r="r" b="b"/>
              <a:pathLst>
                <a:path w="6867" h="8910" extrusionOk="0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8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avLst/>
              <a:gdLst/>
              <a:ahLst/>
              <a:cxnLst/>
              <a:rect l="l" t="t" r="r" b="b"/>
              <a:pathLst>
                <a:path w="4789" h="11659" extrusionOk="0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8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avLst/>
              <a:gdLst/>
              <a:ahLst/>
              <a:cxnLst/>
              <a:rect l="l" t="t" r="r" b="b"/>
              <a:pathLst>
                <a:path w="8345" h="17506" extrusionOk="0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8"/>
            <p:cNvSpPr/>
            <p:nvPr/>
          </p:nvSpPr>
          <p:spPr>
            <a:xfrm flipH="1">
              <a:off x="1807257" y="3031749"/>
              <a:ext cx="31848" cy="64270"/>
            </a:xfrm>
            <a:custGeom>
              <a:avLst/>
              <a:gdLst/>
              <a:ahLst/>
              <a:cxnLst/>
              <a:rect l="l" t="t" r="r" b="b"/>
              <a:pathLst>
                <a:path w="2219" h="4478" extrusionOk="0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8"/>
            <p:cNvSpPr/>
            <p:nvPr/>
          </p:nvSpPr>
          <p:spPr>
            <a:xfrm flipH="1">
              <a:off x="1766320" y="2933276"/>
              <a:ext cx="43474" cy="73585"/>
            </a:xfrm>
            <a:custGeom>
              <a:avLst/>
              <a:gdLst/>
              <a:ahLst/>
              <a:cxnLst/>
              <a:rect l="l" t="t" r="r" b="b"/>
              <a:pathLst>
                <a:path w="3029" h="5127" extrusionOk="0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avLst/>
              <a:gdLst/>
              <a:ahLst/>
              <a:cxnLst/>
              <a:rect l="l" t="t" r="r" b="b"/>
              <a:pathLst>
                <a:path w="9824" h="28763" extrusionOk="0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8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avLst/>
              <a:gdLst/>
              <a:ahLst/>
              <a:cxnLst/>
              <a:rect l="l" t="t" r="r" b="b"/>
              <a:pathLst>
                <a:path w="45207" h="2642" extrusionOk="0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8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avLst/>
              <a:gdLst/>
              <a:ahLst/>
              <a:cxnLst/>
              <a:rect l="l" t="t" r="r" b="b"/>
              <a:pathLst>
                <a:path w="1303" h="29046" extrusionOk="0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8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avLst/>
              <a:gdLst/>
              <a:ahLst/>
              <a:cxnLst/>
              <a:rect l="l" t="t" r="r" b="b"/>
              <a:pathLst>
                <a:path w="1339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8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avLst/>
              <a:gdLst/>
              <a:ahLst/>
              <a:cxnLst/>
              <a:rect l="l" t="t" r="r" b="b"/>
              <a:pathLst>
                <a:path w="1304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8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avLst/>
              <a:gdLst/>
              <a:ahLst/>
              <a:cxnLst/>
              <a:rect l="l" t="t" r="r" b="b"/>
              <a:pathLst>
                <a:path w="28272" h="58303" extrusionOk="0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avLst/>
              <a:gdLst/>
              <a:ahLst/>
              <a:cxnLst/>
              <a:rect l="l" t="t" r="r" b="b"/>
              <a:pathLst>
                <a:path w="25631" h="1339" extrusionOk="0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avLst/>
              <a:gdLst/>
              <a:ahLst/>
              <a:cxnLst/>
              <a:rect l="l" t="t" r="r" b="b"/>
              <a:pathLst>
                <a:path w="7113" h="58303" extrusionOk="0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avLst/>
              <a:gdLst/>
              <a:ahLst/>
              <a:cxnLst/>
              <a:rect l="l" t="t" r="r" b="b"/>
              <a:pathLst>
                <a:path w="14929" h="14823" extrusionOk="0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avLst/>
              <a:gdLst/>
              <a:ahLst/>
              <a:cxnLst/>
              <a:rect l="l" t="t" r="r" b="b"/>
              <a:pathLst>
                <a:path w="14929" h="14858" extrusionOk="0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8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8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avLst/>
              <a:gdLst/>
              <a:ahLst/>
              <a:cxnLst/>
              <a:rect l="l" t="t" r="r" b="b"/>
              <a:pathLst>
                <a:path w="11795" h="11584" extrusionOk="0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8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avLst/>
              <a:gdLst/>
              <a:ahLst/>
              <a:cxnLst/>
              <a:rect l="l" t="t" r="r" b="b"/>
              <a:pathLst>
                <a:path w="13555" h="11605" extrusionOk="0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8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avLst/>
              <a:gdLst/>
              <a:ahLst/>
              <a:cxnLst/>
              <a:rect l="l" t="t" r="r" b="b"/>
              <a:pathLst>
                <a:path w="30368" h="64751" extrusionOk="0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8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avLst/>
              <a:gdLst/>
              <a:ahLst/>
              <a:cxnLst/>
              <a:rect l="l" t="t" r="r" b="b"/>
              <a:pathLst>
                <a:path w="132588" h="2783" extrusionOk="0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avLst/>
              <a:gdLst/>
              <a:ahLst/>
              <a:cxnLst/>
              <a:rect l="l" t="t" r="r" b="b"/>
              <a:pathLst>
                <a:path w="61647" h="2642" extrusionOk="0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avLst/>
              <a:gdLst/>
              <a:ahLst/>
              <a:cxnLst/>
              <a:rect l="l" t="t" r="r" b="b"/>
              <a:pathLst>
                <a:path w="61647" h="776" extrusionOk="0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avLst/>
              <a:gdLst/>
              <a:ahLst/>
              <a:cxnLst/>
              <a:rect l="l" t="t" r="r" b="b"/>
              <a:pathLst>
                <a:path w="42344" h="75749" extrusionOk="0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8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avLst/>
              <a:gdLst/>
              <a:ahLst/>
              <a:cxnLst/>
              <a:rect l="l" t="t" r="r" b="b"/>
              <a:pathLst>
                <a:path w="132588" h="2782" extrusionOk="0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8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avLst/>
              <a:gdLst/>
              <a:ahLst/>
              <a:cxnLst/>
              <a:rect l="l" t="t" r="r" b="b"/>
              <a:pathLst>
                <a:path w="78441" h="55733" extrusionOk="0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8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avLst/>
              <a:gdLst/>
              <a:ahLst/>
              <a:cxnLst/>
              <a:rect l="l" t="t" r="r" b="b"/>
              <a:pathLst>
                <a:path w="78441" h="40277" extrusionOk="0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8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avLst/>
              <a:gdLst/>
              <a:ahLst/>
              <a:cxnLst/>
              <a:rect l="l" t="t" r="r" b="b"/>
              <a:pathLst>
                <a:path w="78159" h="14331" extrusionOk="0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8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avLst/>
              <a:gdLst/>
              <a:ahLst/>
              <a:cxnLst/>
              <a:rect l="l" t="t" r="r" b="b"/>
              <a:pathLst>
                <a:path w="78441" h="5494" extrusionOk="0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8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avLst/>
              <a:gdLst/>
              <a:ahLst/>
              <a:cxnLst/>
              <a:rect l="l" t="t" r="r" b="b"/>
              <a:pathLst>
                <a:path w="61471" h="4015" extrusionOk="0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8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avLst/>
              <a:gdLst/>
              <a:ahLst/>
              <a:cxnLst/>
              <a:rect l="l" t="t" r="r" b="b"/>
              <a:pathLst>
                <a:path w="56332" h="31252" extrusionOk="0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8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avLst/>
              <a:gdLst/>
              <a:ahLst/>
              <a:cxnLst/>
              <a:rect l="l" t="t" r="r" b="b"/>
              <a:pathLst>
                <a:path w="38869" h="24026" extrusionOk="0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8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avLst/>
              <a:gdLst/>
              <a:ahLst/>
              <a:cxnLst/>
              <a:rect l="l" t="t" r="r" b="b"/>
              <a:pathLst>
                <a:path w="12147" h="1867" extrusionOk="0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8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avLst/>
              <a:gdLst/>
              <a:ahLst/>
              <a:cxnLst/>
              <a:rect l="l" t="t" r="r" b="b"/>
              <a:pathLst>
                <a:path w="12147" h="1691" extrusionOk="0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8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avLst/>
              <a:gdLst/>
              <a:ahLst/>
              <a:cxnLst/>
              <a:rect l="l" t="t" r="r" b="b"/>
              <a:pathLst>
                <a:path w="12147" h="1797" extrusionOk="0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8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avLst/>
              <a:gdLst/>
              <a:ahLst/>
              <a:cxnLst/>
              <a:rect l="l" t="t" r="r" b="b"/>
              <a:pathLst>
                <a:path w="12112" h="1655" extrusionOk="0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8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avLst/>
              <a:gdLst/>
              <a:ahLst/>
              <a:cxnLst/>
              <a:rect l="l" t="t" r="r" b="b"/>
              <a:pathLst>
                <a:path w="12183" h="1867" extrusionOk="0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8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avLst/>
              <a:gdLst/>
              <a:ahLst/>
              <a:cxnLst/>
              <a:rect l="l" t="t" r="r" b="b"/>
              <a:pathLst>
                <a:path w="28589" h="10379" extrusionOk="0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8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avLst/>
              <a:gdLst/>
              <a:ahLst/>
              <a:cxnLst/>
              <a:rect l="l" t="t" r="r" b="b"/>
              <a:pathLst>
                <a:path w="12921" h="2329" extrusionOk="0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8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avLst/>
              <a:gdLst/>
              <a:ahLst/>
              <a:cxnLst/>
              <a:rect l="l" t="t" r="r" b="b"/>
              <a:pathLst>
                <a:path w="11866" h="2137" extrusionOk="0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8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avLst/>
              <a:gdLst/>
              <a:ahLst/>
              <a:cxnLst/>
              <a:rect l="l" t="t" r="r" b="b"/>
              <a:pathLst>
                <a:path w="12358" h="886" extrusionOk="0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8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avLst/>
              <a:gdLst/>
              <a:ahLst/>
              <a:cxnLst/>
              <a:rect l="l" t="t" r="r" b="b"/>
              <a:pathLst>
                <a:path w="11232" h="710" extrusionOk="0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8"/>
            <p:cNvSpPr/>
            <p:nvPr/>
          </p:nvSpPr>
          <p:spPr>
            <a:xfrm flipH="1">
              <a:off x="2874603" y="2899930"/>
              <a:ext cx="31346" cy="12659"/>
            </a:xfrm>
            <a:custGeom>
              <a:avLst/>
              <a:gdLst/>
              <a:ahLst/>
              <a:cxnLst/>
              <a:rect l="l" t="t" r="r" b="b"/>
              <a:pathLst>
                <a:path w="2184" h="882" extrusionOk="0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8"/>
            <p:cNvSpPr/>
            <p:nvPr/>
          </p:nvSpPr>
          <p:spPr>
            <a:xfrm flipH="1">
              <a:off x="2906441" y="2942879"/>
              <a:ext cx="31346" cy="10721"/>
            </a:xfrm>
            <a:custGeom>
              <a:avLst/>
              <a:gdLst/>
              <a:ahLst/>
              <a:cxnLst/>
              <a:rect l="l" t="t" r="r" b="b"/>
              <a:pathLst>
                <a:path w="2184" h="747" extrusionOk="0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8"/>
            <p:cNvSpPr/>
            <p:nvPr/>
          </p:nvSpPr>
          <p:spPr>
            <a:xfrm flipH="1">
              <a:off x="2748755" y="2852229"/>
              <a:ext cx="20237" cy="2139"/>
            </a:xfrm>
            <a:custGeom>
              <a:avLst/>
              <a:gdLst/>
              <a:ahLst/>
              <a:cxnLst/>
              <a:rect l="l" t="t" r="r" b="b"/>
              <a:pathLst>
                <a:path w="1410" h="149" extrusionOk="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8"/>
            <p:cNvSpPr/>
            <p:nvPr/>
          </p:nvSpPr>
          <p:spPr>
            <a:xfrm flipH="1">
              <a:off x="2760383" y="2867201"/>
              <a:ext cx="26294" cy="2440"/>
            </a:xfrm>
            <a:custGeom>
              <a:avLst/>
              <a:gdLst/>
              <a:ahLst/>
              <a:cxnLst/>
              <a:rect l="l" t="t" r="r" b="b"/>
              <a:pathLst>
                <a:path w="1832" h="170" extrusionOk="0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8"/>
            <p:cNvSpPr/>
            <p:nvPr/>
          </p:nvSpPr>
          <p:spPr>
            <a:xfrm flipH="1">
              <a:off x="2791216" y="2957377"/>
              <a:ext cx="24270" cy="2569"/>
            </a:xfrm>
            <a:custGeom>
              <a:avLst/>
              <a:gdLst/>
              <a:ahLst/>
              <a:cxnLst/>
              <a:rect l="l" t="t" r="r" b="b"/>
              <a:pathLst>
                <a:path w="1691" h="179" extrusionOk="0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8"/>
            <p:cNvSpPr/>
            <p:nvPr/>
          </p:nvSpPr>
          <p:spPr>
            <a:xfrm flipH="1">
              <a:off x="2986803" y="2901724"/>
              <a:ext cx="67213" cy="14898"/>
            </a:xfrm>
            <a:custGeom>
              <a:avLst/>
              <a:gdLst/>
              <a:ahLst/>
              <a:cxnLst/>
              <a:rect l="l" t="t" r="r" b="b"/>
              <a:pathLst>
                <a:path w="4683" h="1038" extrusionOk="0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8"/>
            <p:cNvSpPr/>
            <p:nvPr/>
          </p:nvSpPr>
          <p:spPr>
            <a:xfrm flipH="1">
              <a:off x="2624452" y="3299177"/>
              <a:ext cx="69236" cy="28317"/>
            </a:xfrm>
            <a:custGeom>
              <a:avLst/>
              <a:gdLst/>
              <a:ahLst/>
              <a:cxnLst/>
              <a:rect l="l" t="t" r="r" b="b"/>
              <a:pathLst>
                <a:path w="4824" h="1973" extrusionOk="0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8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avLst/>
              <a:gdLst/>
              <a:ahLst/>
              <a:cxnLst/>
              <a:rect l="l" t="t" r="r" b="b"/>
              <a:pathLst>
                <a:path w="7112" h="7240" extrusionOk="0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8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avLst/>
              <a:gdLst/>
              <a:ahLst/>
              <a:cxnLst/>
              <a:rect l="l" t="t" r="r" b="b"/>
              <a:pathLst>
                <a:path w="7219" h="4085" extrusionOk="0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8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avLst/>
              <a:gdLst/>
              <a:ahLst/>
              <a:cxnLst/>
              <a:rect l="l" t="t" r="r" b="b"/>
              <a:pathLst>
                <a:path w="9330" h="2695" extrusionOk="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8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avLst/>
              <a:gdLst/>
              <a:ahLst/>
              <a:cxnLst/>
              <a:rect l="l" t="t" r="r" b="b"/>
              <a:pathLst>
                <a:path w="28836" h="10792" extrusionOk="0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8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avLst/>
              <a:gdLst/>
              <a:ahLst/>
              <a:cxnLst/>
              <a:rect l="l" t="t" r="r" b="b"/>
              <a:pathLst>
                <a:path w="8873" h="8239" extrusionOk="0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8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avLst/>
              <a:gdLst/>
              <a:ahLst/>
              <a:cxnLst/>
              <a:rect l="l" t="t" r="r" b="b"/>
              <a:pathLst>
                <a:path w="10246" h="4824" extrusionOk="0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8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avLst/>
              <a:gdLst/>
              <a:ahLst/>
              <a:cxnLst/>
              <a:rect l="l" t="t" r="r" b="b"/>
              <a:pathLst>
                <a:path w="19858" h="15681" extrusionOk="0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8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avLst/>
              <a:gdLst/>
              <a:ahLst/>
              <a:cxnLst/>
              <a:rect l="l" t="t" r="r" b="b"/>
              <a:pathLst>
                <a:path w="8458" h="7393" extrusionOk="0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8"/>
            <p:cNvSpPr/>
            <p:nvPr/>
          </p:nvSpPr>
          <p:spPr>
            <a:xfrm flipH="1">
              <a:off x="2464238" y="2903446"/>
              <a:ext cx="49028" cy="44981"/>
            </a:xfrm>
            <a:custGeom>
              <a:avLst/>
              <a:gdLst/>
              <a:ahLst/>
              <a:cxnLst/>
              <a:rect l="l" t="t" r="r" b="b"/>
              <a:pathLst>
                <a:path w="3416" h="3134" extrusionOk="0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8"/>
            <p:cNvSpPr/>
            <p:nvPr/>
          </p:nvSpPr>
          <p:spPr>
            <a:xfrm flipH="1">
              <a:off x="2937787" y="3186478"/>
              <a:ext cx="101573" cy="3043"/>
            </a:xfrm>
            <a:custGeom>
              <a:avLst/>
              <a:gdLst/>
              <a:ahLst/>
              <a:cxnLst/>
              <a:rect l="l" t="t" r="r" b="b"/>
              <a:pathLst>
                <a:path w="7077" h="212" extrusionOk="0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8"/>
            <p:cNvSpPr/>
            <p:nvPr/>
          </p:nvSpPr>
          <p:spPr>
            <a:xfrm flipH="1">
              <a:off x="2929190" y="3200632"/>
              <a:ext cx="114720" cy="3043"/>
            </a:xfrm>
            <a:custGeom>
              <a:avLst/>
              <a:gdLst/>
              <a:ahLst/>
              <a:cxnLst/>
              <a:rect l="l" t="t" r="r" b="b"/>
              <a:pathLst>
                <a:path w="7993" h="212" extrusionOk="0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8"/>
            <p:cNvSpPr/>
            <p:nvPr/>
          </p:nvSpPr>
          <p:spPr>
            <a:xfrm flipH="1">
              <a:off x="2531966" y="3196584"/>
              <a:ext cx="72265" cy="3043"/>
            </a:xfrm>
            <a:custGeom>
              <a:avLst/>
              <a:gdLst/>
              <a:ahLst/>
              <a:cxnLst/>
              <a:rect l="l" t="t" r="r" b="b"/>
              <a:pathLst>
                <a:path w="50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8"/>
            <p:cNvSpPr/>
            <p:nvPr/>
          </p:nvSpPr>
          <p:spPr>
            <a:xfrm flipH="1">
              <a:off x="2537519" y="3212259"/>
              <a:ext cx="60151" cy="3545"/>
            </a:xfrm>
            <a:custGeom>
              <a:avLst/>
              <a:gdLst/>
              <a:ahLst/>
              <a:cxnLst/>
              <a:rect l="l" t="t" r="r" b="b"/>
              <a:pathLst>
                <a:path w="4191" h="247" extrusionOk="0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8"/>
            <p:cNvSpPr/>
            <p:nvPr/>
          </p:nvSpPr>
          <p:spPr>
            <a:xfrm flipH="1">
              <a:off x="2544593" y="2954004"/>
              <a:ext cx="38422" cy="49028"/>
            </a:xfrm>
            <a:custGeom>
              <a:avLst/>
              <a:gdLst/>
              <a:ahLst/>
              <a:cxnLst/>
              <a:rect l="l" t="t" r="r" b="b"/>
              <a:pathLst>
                <a:path w="2677" h="3416" extrusionOk="0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8"/>
            <p:cNvSpPr/>
            <p:nvPr/>
          </p:nvSpPr>
          <p:spPr>
            <a:xfrm flipH="1">
              <a:off x="2820534" y="3093488"/>
              <a:ext cx="62161" cy="10119"/>
            </a:xfrm>
            <a:custGeom>
              <a:avLst/>
              <a:gdLst/>
              <a:ahLst/>
              <a:cxnLst/>
              <a:rect l="l" t="t" r="r" b="b"/>
              <a:pathLst>
                <a:path w="4331" h="705" extrusionOk="0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8"/>
            <p:cNvSpPr/>
            <p:nvPr/>
          </p:nvSpPr>
          <p:spPr>
            <a:xfrm flipH="1">
              <a:off x="2624949" y="3100536"/>
              <a:ext cx="30327" cy="33599"/>
            </a:xfrm>
            <a:custGeom>
              <a:avLst/>
              <a:gdLst/>
              <a:ahLst/>
              <a:cxnLst/>
              <a:rect l="l" t="t" r="r" b="b"/>
              <a:pathLst>
                <a:path w="2113" h="2341" extrusionOk="0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8"/>
            <p:cNvSpPr/>
            <p:nvPr/>
          </p:nvSpPr>
          <p:spPr>
            <a:xfrm flipH="1">
              <a:off x="2462216" y="2896384"/>
              <a:ext cx="67227" cy="67227"/>
            </a:xfrm>
            <a:custGeom>
              <a:avLst/>
              <a:gdLst/>
              <a:ahLst/>
              <a:cxnLst/>
              <a:rect l="l" t="t" r="r" b="b"/>
              <a:pathLst>
                <a:path w="4684" h="4684" extrusionOk="0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8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avLst/>
              <a:gdLst/>
              <a:ahLst/>
              <a:cxnLst/>
              <a:rect l="l" t="t" r="r" b="b"/>
              <a:pathLst>
                <a:path w="4189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8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avLst/>
              <a:gdLst/>
              <a:ahLst/>
              <a:cxnLst/>
              <a:rect l="l" t="t" r="r" b="b"/>
              <a:pathLst>
                <a:path w="781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8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avLst/>
              <a:gdLst/>
              <a:ahLst/>
              <a:cxnLst/>
              <a:rect l="l" t="t" r="r" b="b"/>
              <a:pathLst>
                <a:path w="377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8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avLst/>
              <a:gdLst/>
              <a:ahLst/>
              <a:cxnLst/>
              <a:rect l="l" t="t" r="r" b="b"/>
              <a:pathLst>
                <a:path w="70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8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avLst/>
              <a:gdLst/>
              <a:ahLst/>
              <a:cxnLst/>
              <a:rect l="l" t="t" r="r" b="b"/>
              <a:pathLst>
                <a:path w="28236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8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avLst/>
              <a:gdLst/>
              <a:ahLst/>
              <a:cxnLst/>
              <a:rect l="l" t="t" r="r" b="b"/>
              <a:pathLst>
                <a:path w="11865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8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avLst/>
              <a:gdLst/>
              <a:ahLst/>
              <a:cxnLst/>
              <a:rect l="l" t="t" r="r" b="b"/>
              <a:pathLst>
                <a:path w="7042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8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avLst/>
              <a:gdLst/>
              <a:ahLst/>
              <a:cxnLst/>
              <a:rect l="l" t="t" r="r" b="b"/>
              <a:pathLst>
                <a:path w="33835" h="1092" extrusionOk="0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8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avLst/>
              <a:gdLst/>
              <a:ahLst/>
              <a:cxnLst/>
              <a:rect l="l" t="t" r="r" b="b"/>
              <a:pathLst>
                <a:path w="33835" h="1093" extrusionOk="0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8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8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avLst/>
              <a:gdLst/>
              <a:ahLst/>
              <a:cxnLst/>
              <a:rect l="l" t="t" r="r" b="b"/>
              <a:pathLst>
                <a:path w="8732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8"/>
            <p:cNvSpPr/>
            <p:nvPr/>
          </p:nvSpPr>
          <p:spPr>
            <a:xfrm flipH="1">
              <a:off x="3507326" y="2589782"/>
              <a:ext cx="62936" cy="54023"/>
            </a:xfrm>
            <a:custGeom>
              <a:avLst/>
              <a:gdLst/>
              <a:ahLst/>
              <a:cxnLst/>
              <a:rect l="l" t="t" r="r" b="b"/>
              <a:pathLst>
                <a:path w="4385" h="3764" extrusionOk="0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8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avLst/>
              <a:gdLst/>
              <a:ahLst/>
              <a:cxnLst/>
              <a:rect l="l" t="t" r="r" b="b"/>
              <a:pathLst>
                <a:path w="15844" h="11711" extrusionOk="0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8"/>
            <p:cNvSpPr/>
            <p:nvPr/>
          </p:nvSpPr>
          <p:spPr>
            <a:xfrm flipH="1">
              <a:off x="3582634" y="2659359"/>
              <a:ext cx="88942" cy="66725"/>
            </a:xfrm>
            <a:custGeom>
              <a:avLst/>
              <a:gdLst/>
              <a:ahLst/>
              <a:cxnLst/>
              <a:rect l="l" t="t" r="r" b="b"/>
              <a:pathLst>
                <a:path w="6197" h="4649" extrusionOk="0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8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avLst/>
              <a:gdLst/>
              <a:ahLst/>
              <a:cxnLst/>
              <a:rect l="l" t="t" r="r" b="b"/>
              <a:pathLst>
                <a:path w="7042" h="5986" extrusionOk="0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8"/>
            <p:cNvSpPr/>
            <p:nvPr/>
          </p:nvSpPr>
          <p:spPr>
            <a:xfrm flipH="1">
              <a:off x="3572017" y="2563341"/>
              <a:ext cx="24772" cy="80360"/>
            </a:xfrm>
            <a:custGeom>
              <a:avLst/>
              <a:gdLst/>
              <a:ahLst/>
              <a:cxnLst/>
              <a:rect l="l" t="t" r="r" b="b"/>
              <a:pathLst>
                <a:path w="1726" h="5599" extrusionOk="0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8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avLst/>
              <a:gdLst/>
              <a:ahLst/>
              <a:cxnLst/>
              <a:rect l="l" t="t" r="r" b="b"/>
              <a:pathLst>
                <a:path w="9683" h="9612" extrusionOk="0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8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avLst/>
              <a:gdLst/>
              <a:ahLst/>
              <a:cxnLst/>
              <a:rect l="l" t="t" r="r" b="b"/>
              <a:pathLst>
                <a:path w="7183" h="7844" extrusionOk="0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8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avLst/>
              <a:gdLst/>
              <a:ahLst/>
              <a:cxnLst/>
              <a:rect l="l" t="t" r="r" b="b"/>
              <a:pathLst>
                <a:path w="8803" h="7423" extrusionOk="0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8"/>
            <p:cNvSpPr/>
            <p:nvPr/>
          </p:nvSpPr>
          <p:spPr>
            <a:xfrm flipH="1">
              <a:off x="3655404" y="2566370"/>
              <a:ext cx="37403" cy="32867"/>
            </a:xfrm>
            <a:custGeom>
              <a:avLst/>
              <a:gdLst/>
              <a:ahLst/>
              <a:cxnLst/>
              <a:rect l="l" t="t" r="r" b="b"/>
              <a:pathLst>
                <a:path w="2606" h="2290" extrusionOk="0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8"/>
            <p:cNvSpPr/>
            <p:nvPr/>
          </p:nvSpPr>
          <p:spPr>
            <a:xfrm flipH="1">
              <a:off x="3605360" y="2557283"/>
              <a:ext cx="11640" cy="32351"/>
            </a:xfrm>
            <a:custGeom>
              <a:avLst/>
              <a:gdLst/>
              <a:ahLst/>
              <a:cxnLst/>
              <a:rect l="l" t="t" r="r" b="b"/>
              <a:pathLst>
                <a:path w="811" h="2254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8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avLst/>
              <a:gdLst/>
              <a:ahLst/>
              <a:cxnLst/>
              <a:rect l="l" t="t" r="r" b="b"/>
              <a:pathLst>
                <a:path w="8697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8"/>
            <p:cNvSpPr/>
            <p:nvPr/>
          </p:nvSpPr>
          <p:spPr>
            <a:xfrm flipH="1">
              <a:off x="3767602" y="2589782"/>
              <a:ext cx="62563" cy="54023"/>
            </a:xfrm>
            <a:custGeom>
              <a:avLst/>
              <a:gdLst/>
              <a:ahLst/>
              <a:cxnLst/>
              <a:rect l="l" t="t" r="r" b="b"/>
              <a:pathLst>
                <a:path w="4359" h="3764" extrusionOk="0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8"/>
            <p:cNvSpPr/>
            <p:nvPr/>
          </p:nvSpPr>
          <p:spPr>
            <a:xfrm flipH="1">
              <a:off x="3681173" y="2609836"/>
              <a:ext cx="59649" cy="53578"/>
            </a:xfrm>
            <a:custGeom>
              <a:avLst/>
              <a:gdLst/>
              <a:ahLst/>
              <a:cxnLst/>
              <a:rect l="l" t="t" r="r" b="b"/>
              <a:pathLst>
                <a:path w="4156" h="3733" extrusionOk="0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 flipH="1">
              <a:off x="3562915" y="2602759"/>
              <a:ext cx="17194" cy="42024"/>
            </a:xfrm>
            <a:custGeom>
              <a:avLst/>
              <a:gdLst/>
              <a:ahLst/>
              <a:cxnLst/>
              <a:rect l="l" t="t" r="r" b="b"/>
              <a:pathLst>
                <a:path w="1198" h="2928" extrusionOk="0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 flipH="1">
              <a:off x="3565442" y="2695246"/>
              <a:ext cx="24270" cy="32351"/>
            </a:xfrm>
            <a:custGeom>
              <a:avLst/>
              <a:gdLst/>
              <a:ahLst/>
              <a:cxnLst/>
              <a:rect l="l" t="t" r="r" b="b"/>
              <a:pathLst>
                <a:path w="1691" h="2254" extrusionOk="0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 flipH="1">
              <a:off x="3674107" y="2691715"/>
              <a:ext cx="34374" cy="41450"/>
            </a:xfrm>
            <a:custGeom>
              <a:avLst/>
              <a:gdLst/>
              <a:ahLst/>
              <a:cxnLst/>
              <a:rect l="l" t="t" r="r" b="b"/>
              <a:pathLst>
                <a:path w="2395" h="2888" extrusionOk="0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 flipH="1">
              <a:off x="3728685" y="2710405"/>
              <a:ext cx="44478" cy="43474"/>
            </a:xfrm>
            <a:custGeom>
              <a:avLst/>
              <a:gdLst/>
              <a:ahLst/>
              <a:cxnLst/>
              <a:rect l="l" t="t" r="r" b="b"/>
              <a:pathLst>
                <a:path w="3099" h="3029" extrusionOk="0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 flipH="1">
              <a:off x="3528552" y="2715974"/>
              <a:ext cx="31346" cy="34503"/>
            </a:xfrm>
            <a:custGeom>
              <a:avLst/>
              <a:gdLst/>
              <a:ahLst/>
              <a:cxnLst/>
              <a:rect l="l" t="t" r="r" b="b"/>
              <a:pathLst>
                <a:path w="2184" h="2404" extrusionOk="0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avLst/>
              <a:gdLst/>
              <a:ahLst/>
              <a:cxnLst/>
              <a:rect l="l" t="t" r="r" b="b"/>
              <a:pathLst>
                <a:path w="12429" h="20702" extrusionOk="0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avLst/>
              <a:gdLst/>
              <a:ahLst/>
              <a:cxnLst/>
              <a:rect l="l" t="t" r="r" b="b"/>
              <a:pathLst>
                <a:path w="4824" h="7976" extrusionOk="0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avLst/>
              <a:gdLst/>
              <a:ahLst/>
              <a:cxnLst/>
              <a:rect l="l" t="t" r="r" b="b"/>
              <a:pathLst>
                <a:path w="9823" h="9425" extrusionOk="0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 flipH="1">
              <a:off x="3635702" y="3114719"/>
              <a:ext cx="85914" cy="35379"/>
            </a:xfrm>
            <a:custGeom>
              <a:avLst/>
              <a:gdLst/>
              <a:ahLst/>
              <a:cxnLst/>
              <a:rect l="l" t="t" r="r" b="b"/>
              <a:pathLst>
                <a:path w="5986" h="2465" extrusionOk="0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avLst/>
              <a:gdLst/>
              <a:ahLst/>
              <a:cxnLst/>
              <a:rect l="l" t="t" r="r" b="b"/>
              <a:pathLst>
                <a:path w="6796" h="6998" extrusionOk="0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8"/>
            <p:cNvSpPr/>
            <p:nvPr/>
          </p:nvSpPr>
          <p:spPr>
            <a:xfrm flipH="1">
              <a:off x="3573027" y="3290076"/>
              <a:ext cx="65706" cy="96793"/>
            </a:xfrm>
            <a:custGeom>
              <a:avLst/>
              <a:gdLst/>
              <a:ahLst/>
              <a:cxnLst/>
              <a:rect l="l" t="t" r="r" b="b"/>
              <a:pathLst>
                <a:path w="4578" h="6744" extrusionOk="0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8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avLst/>
              <a:gdLst/>
              <a:ahLst/>
              <a:cxnLst/>
              <a:rect l="l" t="t" r="r" b="b"/>
              <a:pathLst>
                <a:path w="6831" h="11091" extrusionOk="0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8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avLst/>
              <a:gdLst/>
              <a:ahLst/>
              <a:cxnLst/>
              <a:rect l="l" t="t" r="r" b="b"/>
              <a:pathLst>
                <a:path w="6866" h="10950" extrusionOk="0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 flipH="1">
              <a:off x="3738287" y="3062568"/>
              <a:ext cx="36900" cy="38005"/>
            </a:xfrm>
            <a:custGeom>
              <a:avLst/>
              <a:gdLst/>
              <a:ahLst/>
              <a:cxnLst/>
              <a:rect l="l" t="t" r="r" b="b"/>
              <a:pathLst>
                <a:path w="2571" h="2648" extrusionOk="0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 flipH="1">
              <a:off x="3660464" y="3054573"/>
              <a:ext cx="89961" cy="44981"/>
            </a:xfrm>
            <a:custGeom>
              <a:avLst/>
              <a:gdLst/>
              <a:ahLst/>
              <a:cxnLst/>
              <a:rect l="l" t="t" r="r" b="b"/>
              <a:pathLst>
                <a:path w="6268" h="3134" extrusionOk="0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 flipH="1">
              <a:off x="3634678" y="3051544"/>
              <a:ext cx="54597" cy="25275"/>
            </a:xfrm>
            <a:custGeom>
              <a:avLst/>
              <a:gdLst/>
              <a:ahLst/>
              <a:cxnLst/>
              <a:rect l="l" t="t" r="r" b="b"/>
              <a:pathLst>
                <a:path w="3804" h="1761" extrusionOk="0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 flipH="1">
              <a:off x="3657435" y="3039917"/>
              <a:ext cx="89445" cy="49530"/>
            </a:xfrm>
            <a:custGeom>
              <a:avLst/>
              <a:gdLst/>
              <a:ahLst/>
              <a:cxnLst/>
              <a:rect l="l" t="t" r="r" b="b"/>
              <a:pathLst>
                <a:path w="6232" h="3451" extrusionOk="0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avLst/>
              <a:gdLst/>
              <a:ahLst/>
              <a:cxnLst/>
              <a:rect l="l" t="t" r="r" b="b"/>
              <a:pathLst>
                <a:path w="4895" h="8126" extrusionOk="0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avLst/>
              <a:gdLst/>
              <a:ahLst/>
              <a:cxnLst/>
              <a:rect l="l" t="t" r="r" b="b"/>
              <a:pathLst>
                <a:path w="6022" h="8116" extrusionOk="0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8"/>
            <p:cNvSpPr/>
            <p:nvPr/>
          </p:nvSpPr>
          <p:spPr>
            <a:xfrm flipH="1">
              <a:off x="3673089" y="2957033"/>
              <a:ext cx="37403" cy="25978"/>
            </a:xfrm>
            <a:custGeom>
              <a:avLst/>
              <a:gdLst/>
              <a:ahLst/>
              <a:cxnLst/>
              <a:rect l="l" t="t" r="r" b="b"/>
              <a:pathLst>
                <a:path w="2606" h="1810" extrusionOk="0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8"/>
            <p:cNvSpPr/>
            <p:nvPr/>
          </p:nvSpPr>
          <p:spPr>
            <a:xfrm flipH="1">
              <a:off x="3670564" y="2936089"/>
              <a:ext cx="46502" cy="17266"/>
            </a:xfrm>
            <a:custGeom>
              <a:avLst/>
              <a:gdLst/>
              <a:ahLst/>
              <a:cxnLst/>
              <a:rect l="l" t="t" r="r" b="b"/>
              <a:pathLst>
                <a:path w="3240" h="1203" extrusionOk="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 flipH="1">
              <a:off x="3640754" y="3114719"/>
              <a:ext cx="81867" cy="7090"/>
            </a:xfrm>
            <a:custGeom>
              <a:avLst/>
              <a:gdLst/>
              <a:ahLst/>
              <a:cxnLst/>
              <a:rect l="l" t="t" r="r" b="b"/>
              <a:pathLst>
                <a:path w="5704" h="494" extrusionOk="0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 flipH="1">
              <a:off x="3720600" y="2982297"/>
              <a:ext cx="20223" cy="23768"/>
            </a:xfrm>
            <a:custGeom>
              <a:avLst/>
              <a:gdLst/>
              <a:ahLst/>
              <a:cxnLst/>
              <a:rect l="l" t="t" r="r" b="b"/>
              <a:pathLst>
                <a:path w="1409" h="1656" extrusionOk="0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 flipH="1">
              <a:off x="3627096" y="2982814"/>
              <a:ext cx="31346" cy="26796"/>
            </a:xfrm>
            <a:custGeom>
              <a:avLst/>
              <a:gdLst/>
              <a:ahLst/>
              <a:cxnLst/>
              <a:rect l="l" t="t" r="r" b="b"/>
              <a:pathLst>
                <a:path w="2184" h="1867" extrusionOk="0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avLst/>
              <a:gdLst/>
              <a:ahLst/>
              <a:cxnLst/>
              <a:rect l="l" t="t" r="r" b="b"/>
              <a:pathLst>
                <a:path w="21618" h="10633" extrusionOk="0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avLst/>
              <a:gdLst/>
              <a:ahLst/>
              <a:cxnLst/>
              <a:rect l="l" t="t" r="r" b="b"/>
              <a:pathLst>
                <a:path w="2161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avLst/>
              <a:gdLst/>
              <a:ahLst/>
              <a:cxnLst/>
              <a:rect l="l" t="t" r="r" b="b"/>
              <a:pathLst>
                <a:path w="288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 flipH="1">
              <a:off x="3743847" y="4166918"/>
              <a:ext cx="69236" cy="68734"/>
            </a:xfrm>
            <a:custGeom>
              <a:avLst/>
              <a:gdLst/>
              <a:ahLst/>
              <a:cxnLst/>
              <a:rect l="l" t="t" r="r" b="b"/>
              <a:pathLst>
                <a:path w="4824" h="4789" extrusionOk="0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 flipH="1">
              <a:off x="3733743" y="4167406"/>
              <a:ext cx="80718" cy="68863"/>
            </a:xfrm>
            <a:custGeom>
              <a:avLst/>
              <a:gdLst/>
              <a:ahLst/>
              <a:cxnLst/>
              <a:rect l="l" t="t" r="r" b="b"/>
              <a:pathLst>
                <a:path w="5624" h="4798" extrusionOk="0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8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avLst/>
              <a:gdLst/>
              <a:ahLst/>
              <a:cxnLst/>
              <a:rect l="l" t="t" r="r" b="b"/>
              <a:pathLst>
                <a:path w="25350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8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avLst/>
              <a:gdLst/>
              <a:ahLst/>
              <a:cxnLst/>
              <a:rect l="l" t="t" r="r" b="b"/>
              <a:pathLst>
                <a:path w="3381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 flipH="1">
              <a:off x="3759502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8"/>
            <p:cNvSpPr/>
            <p:nvPr/>
          </p:nvSpPr>
          <p:spPr>
            <a:xfrm flipH="1">
              <a:off x="3751923" y="4319035"/>
              <a:ext cx="32867" cy="32351"/>
            </a:xfrm>
            <a:custGeom>
              <a:avLst/>
              <a:gdLst/>
              <a:ahLst/>
              <a:cxnLst/>
              <a:rect l="l" t="t" r="r" b="b"/>
              <a:pathLst>
                <a:path w="2290" h="2254" extrusionOk="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8"/>
            <p:cNvSpPr/>
            <p:nvPr/>
          </p:nvSpPr>
          <p:spPr>
            <a:xfrm flipH="1">
              <a:off x="3717558" y="4319035"/>
              <a:ext cx="32351" cy="32351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 flipH="1">
              <a:off x="3710481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8"/>
            <p:cNvSpPr/>
            <p:nvPr/>
          </p:nvSpPr>
          <p:spPr>
            <a:xfrm flipH="1">
              <a:off x="3652873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8"/>
            <p:cNvSpPr/>
            <p:nvPr/>
          </p:nvSpPr>
          <p:spPr>
            <a:xfrm flipH="1">
              <a:off x="3624064" y="4326614"/>
              <a:ext cx="7592" cy="106137"/>
            </a:xfrm>
            <a:custGeom>
              <a:avLst/>
              <a:gdLst/>
              <a:ahLst/>
              <a:cxnLst/>
              <a:rect l="l" t="t" r="r" b="b"/>
              <a:pathLst>
                <a:path w="529" h="7395" extrusionOk="0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8"/>
            <p:cNvSpPr/>
            <p:nvPr/>
          </p:nvSpPr>
          <p:spPr>
            <a:xfrm flipH="1">
              <a:off x="3595756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 flipH="1">
              <a:off x="3566961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 flipH="1">
              <a:off x="3538152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avLst/>
              <a:gdLst/>
              <a:ahLst/>
              <a:cxnLst/>
              <a:rect l="l" t="t" r="r" b="b"/>
              <a:pathLst>
                <a:path w="23871" h="15999" extrusionOk="0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avLst/>
              <a:gdLst/>
              <a:ahLst/>
              <a:cxnLst/>
              <a:rect l="l" t="t" r="r" b="b"/>
              <a:pathLst>
                <a:path w="9683" h="7220" extrusionOk="0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 flipH="1">
              <a:off x="3754588" y="3741115"/>
              <a:ext cx="97410" cy="87636"/>
            </a:xfrm>
            <a:custGeom>
              <a:avLst/>
              <a:gdLst/>
              <a:ahLst/>
              <a:cxnLst/>
              <a:rect l="l" t="t" r="r" b="b"/>
              <a:pathLst>
                <a:path w="6787" h="6106" extrusionOk="0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 flipH="1">
              <a:off x="3800440" y="3749928"/>
              <a:ext cx="23768" cy="20352"/>
            </a:xfrm>
            <a:custGeom>
              <a:avLst/>
              <a:gdLst/>
              <a:ahLst/>
              <a:cxnLst/>
              <a:rect l="l" t="t" r="r" b="b"/>
              <a:pathLst>
                <a:path w="1656" h="1418" extrusionOk="0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 flipH="1">
              <a:off x="3817120" y="3776212"/>
              <a:ext cx="23251" cy="20782"/>
            </a:xfrm>
            <a:custGeom>
              <a:avLst/>
              <a:gdLst/>
              <a:ahLst/>
              <a:cxnLst/>
              <a:rect l="l" t="t" r="r" b="b"/>
              <a:pathLst>
                <a:path w="1620" h="1448" extrusionOk="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 flipH="1">
              <a:off x="3778205" y="3766594"/>
              <a:ext cx="23768" cy="20869"/>
            </a:xfrm>
            <a:custGeom>
              <a:avLst/>
              <a:gdLst/>
              <a:ahLst/>
              <a:cxnLst/>
              <a:rect l="l" t="t" r="r" b="b"/>
              <a:pathLst>
                <a:path w="1656" h="1454" extrusionOk="0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 flipH="1">
              <a:off x="3803469" y="3796423"/>
              <a:ext cx="23265" cy="20280"/>
            </a:xfrm>
            <a:custGeom>
              <a:avLst/>
              <a:gdLst/>
              <a:ahLst/>
              <a:cxnLst/>
              <a:rect l="l" t="t" r="r" b="b"/>
              <a:pathLst>
                <a:path w="1621" h="1413" extrusionOk="0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 flipH="1">
              <a:off x="3601832" y="3711530"/>
              <a:ext cx="33370" cy="23868"/>
            </a:xfrm>
            <a:custGeom>
              <a:avLst/>
              <a:gdLst/>
              <a:ahLst/>
              <a:cxnLst/>
              <a:rect l="l" t="t" r="r" b="b"/>
              <a:pathLst>
                <a:path w="2325" h="1663" extrusionOk="0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 flipH="1">
              <a:off x="3625072" y="3742363"/>
              <a:ext cx="32867" cy="23868"/>
            </a:xfrm>
            <a:custGeom>
              <a:avLst/>
              <a:gdLst/>
              <a:ahLst/>
              <a:cxnLst/>
              <a:rect l="l" t="t" r="r" b="b"/>
              <a:pathLst>
                <a:path w="2290" h="1663" extrusionOk="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 flipH="1">
              <a:off x="3570999" y="3731239"/>
              <a:ext cx="32867" cy="23883"/>
            </a:xfrm>
            <a:custGeom>
              <a:avLst/>
              <a:gdLst/>
              <a:ahLst/>
              <a:cxnLst/>
              <a:rect l="l" t="t" r="r" b="b"/>
              <a:pathLst>
                <a:path w="2290" h="1664" extrusionOk="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 flipH="1">
              <a:off x="3605880" y="3765647"/>
              <a:ext cx="32853" cy="24327"/>
            </a:xfrm>
            <a:custGeom>
              <a:avLst/>
              <a:gdLst/>
              <a:ahLst/>
              <a:cxnLst/>
              <a:rect l="l" t="t" r="r" b="b"/>
              <a:pathLst>
                <a:path w="2289" h="1695" extrusionOk="0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8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avLst/>
              <a:gdLst/>
              <a:ahLst/>
              <a:cxnLst/>
              <a:rect l="l" t="t" r="r" b="b"/>
              <a:pathLst>
                <a:path w="14436" h="5494" extrusionOk="0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8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avLst/>
              <a:gdLst/>
              <a:ahLst/>
              <a:cxnLst/>
              <a:rect l="l" t="t" r="r" b="b"/>
              <a:pathLst>
                <a:path w="2606" h="15773" extrusionOk="0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avLst/>
              <a:gdLst/>
              <a:ahLst/>
              <a:cxnLst/>
              <a:rect l="l" t="t" r="r" b="b"/>
              <a:pathLst>
                <a:path w="11443" h="25420" extrusionOk="0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8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8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8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avLst/>
              <a:gdLst/>
              <a:ahLst/>
              <a:cxnLst/>
              <a:rect l="l" t="t" r="r" b="b"/>
              <a:pathLst>
                <a:path w="11478" h="25526" extrusionOk="0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8"/>
            <p:cNvSpPr/>
            <p:nvPr/>
          </p:nvSpPr>
          <p:spPr>
            <a:xfrm flipH="1">
              <a:off x="3621547" y="2516774"/>
              <a:ext cx="74805" cy="55171"/>
            </a:xfrm>
            <a:custGeom>
              <a:avLst/>
              <a:gdLst/>
              <a:ahLst/>
              <a:cxnLst/>
              <a:rect l="l" t="t" r="r" b="b"/>
              <a:pathLst>
                <a:path w="5212" h="3844" extrusionOk="0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 flipH="1">
              <a:off x="3775321" y="2608314"/>
              <a:ext cx="31202" cy="26437"/>
            </a:xfrm>
            <a:custGeom>
              <a:avLst/>
              <a:gdLst/>
              <a:ahLst/>
              <a:cxnLst/>
              <a:rect l="l" t="t" r="r" b="b"/>
              <a:pathLst>
                <a:path w="2174" h="1842" extrusionOk="0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8"/>
            <p:cNvSpPr/>
            <p:nvPr/>
          </p:nvSpPr>
          <p:spPr>
            <a:xfrm flipH="1">
              <a:off x="3515920" y="2601682"/>
              <a:ext cx="27801" cy="28676"/>
            </a:xfrm>
            <a:custGeom>
              <a:avLst/>
              <a:gdLst/>
              <a:ahLst/>
              <a:cxnLst/>
              <a:rect l="l" t="t" r="r" b="b"/>
              <a:pathLst>
                <a:path w="1937" h="1998" extrusionOk="0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8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avLst/>
              <a:gdLst/>
              <a:ahLst/>
              <a:cxnLst/>
              <a:rect l="l" t="t" r="r" b="b"/>
              <a:pathLst>
                <a:path w="9824" h="9286" extrusionOk="0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8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avLst/>
              <a:gdLst/>
              <a:ahLst/>
              <a:cxnLst/>
              <a:rect l="l" t="t" r="r" b="b"/>
              <a:pathLst>
                <a:path w="19928" h="8055" extrusionOk="0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8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avLst/>
              <a:gdLst/>
              <a:ahLst/>
              <a:cxnLst/>
              <a:rect l="l" t="t" r="r" b="b"/>
              <a:pathLst>
                <a:path w="50381" h="59576" extrusionOk="0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8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avLst/>
              <a:gdLst/>
              <a:ahLst/>
              <a:cxnLst/>
              <a:rect l="l" t="t" r="r" b="b"/>
              <a:pathLst>
                <a:path w="2994" h="34538" extrusionOk="0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avLst/>
              <a:gdLst/>
              <a:ahLst/>
              <a:cxnLst/>
              <a:rect l="l" t="t" r="r" b="b"/>
              <a:pathLst>
                <a:path w="48093" h="59394" extrusionOk="0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avLst/>
              <a:gdLst/>
              <a:ahLst/>
              <a:cxnLst/>
              <a:rect l="l" t="t" r="r" b="b"/>
              <a:pathLst>
                <a:path w="12253" h="10521" extrusionOk="0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avLst/>
              <a:gdLst/>
              <a:ahLst/>
              <a:cxnLst/>
              <a:rect l="l" t="t" r="r" b="b"/>
              <a:pathLst>
                <a:path w="23941" h="9133" extrusionOk="0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avLst/>
              <a:gdLst/>
              <a:ahLst/>
              <a:cxnLst/>
              <a:rect l="l" t="t" r="r" b="b"/>
              <a:pathLst>
                <a:path w="73231" h="66965" extrusionOk="0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avLst/>
              <a:gdLst/>
              <a:ahLst/>
              <a:cxnLst/>
              <a:rect l="l" t="t" r="r" b="b"/>
              <a:pathLst>
                <a:path w="63127" h="63303" extrusionOk="0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avLst/>
              <a:gdLst/>
              <a:ahLst/>
              <a:cxnLst/>
              <a:rect l="l" t="t" r="r" b="b"/>
              <a:pathLst>
                <a:path w="42249" h="54501" extrusionOk="0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avLst/>
              <a:gdLst/>
              <a:ahLst/>
              <a:cxnLst/>
              <a:rect l="l" t="t" r="r" b="b"/>
              <a:pathLst>
                <a:path w="13520" h="14401" extrusionOk="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avLst/>
              <a:gdLst/>
              <a:ahLst/>
              <a:cxnLst/>
              <a:rect l="l" t="t" r="r" b="b"/>
              <a:pathLst>
                <a:path w="16970" h="21712" extrusionOk="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avLst/>
              <a:gdLst/>
              <a:ahLst/>
              <a:cxnLst/>
              <a:rect l="l" t="t" r="r" b="b"/>
              <a:pathLst>
                <a:path w="24716" h="23343" extrusionOk="0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avLst/>
              <a:gdLst/>
              <a:ahLst/>
              <a:cxnLst/>
              <a:rect l="l" t="t" r="r" b="b"/>
              <a:pathLst>
                <a:path w="4578" h="7847" extrusionOk="0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avLst/>
              <a:gdLst/>
              <a:ahLst/>
              <a:cxnLst/>
              <a:rect l="l" t="t" r="r" b="b"/>
              <a:pathLst>
                <a:path w="20280" h="6404" extrusionOk="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avLst/>
              <a:gdLst/>
              <a:ahLst/>
              <a:cxnLst/>
              <a:rect l="l" t="t" r="r" b="b"/>
              <a:pathLst>
                <a:path w="15739" h="2661" extrusionOk="0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avLst/>
              <a:gdLst/>
              <a:ahLst/>
              <a:cxnLst/>
              <a:rect l="l" t="t" r="r" b="b"/>
              <a:pathLst>
                <a:path w="60028" h="67324" extrusionOk="0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avLst/>
              <a:gdLst/>
              <a:ahLst/>
              <a:cxnLst/>
              <a:rect l="l" t="t" r="r" b="b"/>
              <a:pathLst>
                <a:path w="22146" h="34750" extrusionOk="0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avLst/>
              <a:gdLst/>
              <a:ahLst/>
              <a:cxnLst/>
              <a:rect l="l" t="t" r="r" b="b"/>
              <a:pathLst>
                <a:path w="47741" h="56742" extrusionOk="0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avLst/>
              <a:gdLst/>
              <a:ahLst/>
              <a:cxnLst/>
              <a:rect l="l" t="t" r="r" b="b"/>
              <a:pathLst>
                <a:path w="25631" h="45875" extrusionOk="0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avLst/>
              <a:gdLst/>
              <a:ahLst/>
              <a:cxnLst/>
              <a:rect l="l" t="t" r="r" b="b"/>
              <a:pathLst>
                <a:path w="44959" h="29821" extrusionOk="0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avLst/>
              <a:gdLst/>
              <a:ahLst/>
              <a:cxnLst/>
              <a:rect l="l" t="t" r="r" b="b"/>
              <a:pathLst>
                <a:path w="19294" h="7924" extrusionOk="0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avLst/>
              <a:gdLst/>
              <a:ahLst/>
              <a:cxnLst/>
              <a:rect l="l" t="t" r="r" b="b"/>
              <a:pathLst>
                <a:path w="45839" h="26688" extrusionOk="0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avLst/>
              <a:gdLst/>
              <a:ahLst/>
              <a:cxnLst/>
              <a:rect l="l" t="t" r="r" b="b"/>
              <a:pathLst>
                <a:path w="21865" h="20913" extrusionOk="0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avLst/>
              <a:gdLst/>
              <a:ahLst/>
              <a:cxnLst/>
              <a:rect l="l" t="t" r="r" b="b"/>
              <a:pathLst>
                <a:path w="11302" h="9707" extrusionOk="0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avLst/>
              <a:gdLst/>
              <a:ahLst/>
              <a:cxnLst/>
              <a:rect l="l" t="t" r="r" b="b"/>
              <a:pathLst>
                <a:path w="11338" h="9706" extrusionOk="0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 flipH="1">
              <a:off x="1030499" y="4668758"/>
              <a:ext cx="88440" cy="75839"/>
            </a:xfrm>
            <a:custGeom>
              <a:avLst/>
              <a:gdLst/>
              <a:ahLst/>
              <a:cxnLst/>
              <a:rect l="l" t="t" r="r" b="b"/>
              <a:pathLst>
                <a:path w="6162" h="5284" extrusionOk="0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 flipH="1">
              <a:off x="2328802" y="4668758"/>
              <a:ext cx="44981" cy="75810"/>
            </a:xfrm>
            <a:custGeom>
              <a:avLst/>
              <a:gdLst/>
              <a:ahLst/>
              <a:cxnLst/>
              <a:rect l="l" t="t" r="r" b="b"/>
              <a:pathLst>
                <a:path w="3134" h="5282" extrusionOk="0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avLst/>
              <a:gdLst/>
              <a:ahLst/>
              <a:cxnLst/>
              <a:rect l="l" t="t" r="r" b="b"/>
              <a:pathLst>
                <a:path w="91538" h="63373" extrusionOk="0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avLst/>
              <a:gdLst/>
              <a:ahLst/>
              <a:cxnLst/>
              <a:rect l="l" t="t" r="r" b="b"/>
              <a:pathLst>
                <a:path w="5916" h="35771" extrusionOk="0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avLst/>
              <a:gdLst/>
              <a:ahLst/>
              <a:cxnLst/>
              <a:rect l="l" t="t" r="r" b="b"/>
              <a:pathLst>
                <a:path w="100727" h="23990" extrusionOk="0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avLst/>
              <a:gdLst/>
              <a:ahLst/>
              <a:cxnLst/>
              <a:rect l="l" t="t" r="r" b="b"/>
              <a:pathLst>
                <a:path w="44503" h="57224" extrusionOk="0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avLst/>
              <a:gdLst/>
              <a:ahLst/>
              <a:cxnLst/>
              <a:rect l="l" t="t" r="r" b="b"/>
              <a:pathLst>
                <a:path w="44502" h="57234" extrusionOk="0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avLst/>
              <a:gdLst/>
              <a:ahLst/>
              <a:cxnLst/>
              <a:rect l="l" t="t" r="r" b="b"/>
              <a:pathLst>
                <a:path w="75448" h="84503" extrusionOk="0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avLst/>
              <a:gdLst/>
              <a:ahLst/>
              <a:cxnLst/>
              <a:rect l="l" t="t" r="r" b="b"/>
              <a:pathLst>
                <a:path w="33553" h="45148" extrusionOk="0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avLst/>
              <a:gdLst/>
              <a:ahLst/>
              <a:cxnLst/>
              <a:rect l="l" t="t" r="r" b="b"/>
              <a:pathLst>
                <a:path w="30489" h="56120" extrusionOk="0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avLst/>
              <a:gdLst/>
              <a:ahLst/>
              <a:cxnLst/>
              <a:rect l="l" t="t" r="r" b="b"/>
              <a:pathLst>
                <a:path w="37813" h="79357" extrusionOk="0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 flipH="1">
              <a:off x="1105795" y="4242725"/>
              <a:ext cx="32853" cy="25777"/>
            </a:xfrm>
            <a:custGeom>
              <a:avLst/>
              <a:gdLst/>
              <a:ahLst/>
              <a:cxnLst/>
              <a:rect l="l" t="t" r="r" b="b"/>
              <a:pathLst>
                <a:path w="2289" h="1796" extrusionOk="0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 flipH="1">
              <a:off x="977985" y="3113614"/>
              <a:ext cx="360291" cy="39010"/>
            </a:xfrm>
            <a:custGeom>
              <a:avLst/>
              <a:gdLst/>
              <a:ahLst/>
              <a:cxnLst/>
              <a:rect l="l" t="t" r="r" b="b"/>
              <a:pathLst>
                <a:path w="25103" h="2718" extrusionOk="0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avLst/>
              <a:gdLst/>
              <a:ahLst/>
              <a:cxnLst/>
              <a:rect l="l" t="t" r="r" b="b"/>
              <a:pathLst>
                <a:path w="21090" h="34625" extrusionOk="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avLst/>
              <a:gdLst/>
              <a:ahLst/>
              <a:cxnLst/>
              <a:rect l="l" t="t" r="r" b="b"/>
              <a:pathLst>
                <a:path w="17111" h="34625" extrusionOk="0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avLst/>
              <a:gdLst/>
              <a:ahLst/>
              <a:cxnLst/>
              <a:rect l="l" t="t" r="r" b="b"/>
              <a:pathLst>
                <a:path w="12182" h="32955" extrusionOk="0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avLst/>
              <a:gdLst/>
              <a:ahLst/>
              <a:cxnLst/>
              <a:rect l="l" t="t" r="r" b="b"/>
              <a:pathLst>
                <a:path w="14964" h="21121" extrusionOk="0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avLst/>
              <a:gdLst/>
              <a:ahLst/>
              <a:cxnLst/>
              <a:rect l="l" t="t" r="r" b="b"/>
              <a:pathLst>
                <a:path w="11831" h="21125" extrusionOk="0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avLst/>
              <a:gdLst/>
              <a:ahLst/>
              <a:cxnLst/>
              <a:rect l="l" t="t" r="r" b="b"/>
              <a:pathLst>
                <a:path w="9330" h="20597" extrusionOk="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avLst/>
              <a:gdLst/>
              <a:ahLst/>
              <a:cxnLst/>
              <a:rect l="l" t="t" r="r" b="b"/>
              <a:pathLst>
                <a:path w="13766" h="22920" extrusionOk="0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avLst/>
              <a:gdLst/>
              <a:ahLst/>
              <a:cxnLst/>
              <a:rect l="l" t="t" r="r" b="b"/>
              <a:pathLst>
                <a:path w="3873" h="23625" extrusionOk="0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avLst/>
              <a:gdLst/>
              <a:ahLst/>
              <a:cxnLst/>
              <a:rect l="l" t="t" r="r" b="b"/>
              <a:pathLst>
                <a:path w="35137" h="17471" extrusionOk="0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avLst/>
              <a:gdLst/>
              <a:ahLst/>
              <a:cxnLst/>
              <a:rect l="l" t="t" r="r" b="b"/>
              <a:pathLst>
                <a:path w="25596" h="6275" extrusionOk="0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avLst/>
              <a:gdLst/>
              <a:ahLst/>
              <a:cxnLst/>
              <a:rect l="l" t="t" r="r" b="b"/>
              <a:pathLst>
                <a:path w="7465" h="16290" extrusionOk="0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9" name="Google Shape;649;p48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48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51" name="Google Shape;651;p48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 rot="10800000" flipH="1">
              <a:off x="2127125" y="33803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 rot="10800000" flipH="1">
              <a:off x="3747975" y="40953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 rot="10800000" flipH="1">
              <a:off x="8453975" y="1447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48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8" name="Google Shape;658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48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63" name="Google Shape;663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4CCDC719-14E4-E532-D59F-081230AFD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860" y="3927452"/>
            <a:ext cx="4862065" cy="419248"/>
          </a:xfrm>
        </p:spPr>
        <p:txBody>
          <a:bodyPr/>
          <a:lstStyle/>
          <a:p>
            <a:pPr algn="just"/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GameObject</a:t>
            </a:r>
            <a:r>
              <a:rPr lang="en-US" dirty="0"/>
              <a:t> &gt; 3D Object &gt; Terrain </a:t>
            </a:r>
            <a:r>
              <a:rPr lang="en-US" dirty="0" err="1"/>
              <a:t>dari</a:t>
            </a:r>
            <a:r>
              <a:rPr lang="en-US" dirty="0"/>
              <a:t> menu</a:t>
            </a:r>
          </a:p>
        </p:txBody>
      </p:sp>
      <p:sp>
        <p:nvSpPr>
          <p:cNvPr id="1520" name="Google Shape;1520;p60"/>
          <p:cNvSpPr/>
          <p:nvPr/>
        </p:nvSpPr>
        <p:spPr>
          <a:xfrm rot="10800000" flipH="1">
            <a:off x="2490250" y="31076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60"/>
          <p:cNvSpPr/>
          <p:nvPr/>
        </p:nvSpPr>
        <p:spPr>
          <a:xfrm rot="10800000" flipH="1">
            <a:off x="6478750" y="31076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60"/>
          <p:cNvGrpSpPr/>
          <p:nvPr/>
        </p:nvGrpSpPr>
        <p:grpSpPr>
          <a:xfrm>
            <a:off x="713220" y="539501"/>
            <a:ext cx="7710898" cy="4271499"/>
            <a:chOff x="713220" y="539501"/>
            <a:chExt cx="7710898" cy="4271499"/>
          </a:xfrm>
        </p:grpSpPr>
        <p:sp>
          <p:nvSpPr>
            <p:cNvPr id="1523" name="Google Shape;1523;p60"/>
            <p:cNvSpPr/>
            <p:nvPr/>
          </p:nvSpPr>
          <p:spPr>
            <a:xfrm rot="10800000" flipH="1">
              <a:off x="7808700" y="434670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1136650" y="2763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7085125" y="181773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004700" y="1167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4809925" y="46214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8" name="Google Shape;1528;p60"/>
            <p:cNvGrpSpPr/>
            <p:nvPr/>
          </p:nvGrpSpPr>
          <p:grpSpPr>
            <a:xfrm rot="-7546048">
              <a:off x="8035559" y="3039893"/>
              <a:ext cx="161701" cy="641985"/>
              <a:chOff x="7004550" y="3676293"/>
              <a:chExt cx="161700" cy="641982"/>
            </a:xfrm>
          </p:grpSpPr>
          <p:sp>
            <p:nvSpPr>
              <p:cNvPr id="1529" name="Google Shape;1529;p60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0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0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0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3" name="Google Shape;1533;p60"/>
            <p:cNvGrpSpPr/>
            <p:nvPr/>
          </p:nvGrpSpPr>
          <p:grpSpPr>
            <a:xfrm>
              <a:off x="713220" y="539501"/>
              <a:ext cx="545147" cy="506901"/>
              <a:chOff x="4818730" y="3307263"/>
              <a:chExt cx="1827512" cy="1699300"/>
            </a:xfrm>
          </p:grpSpPr>
          <p:sp>
            <p:nvSpPr>
              <p:cNvPr id="1534" name="Google Shape;1534;p60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0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0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0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0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0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0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0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0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0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0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60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60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0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0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0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60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60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60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60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0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0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0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0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0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BA97FEC-430F-0A36-3410-2B375ACB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90" y="1046403"/>
            <a:ext cx="3112599" cy="2755777"/>
          </a:xfrm>
          <a:prstGeom prst="rect">
            <a:avLst/>
          </a:prstGeom>
        </p:spPr>
      </p:pic>
      <p:sp>
        <p:nvSpPr>
          <p:cNvPr id="24" name="Title 17">
            <a:extLst>
              <a:ext uri="{FF2B5EF4-FFF2-40B4-BE49-F238E27FC236}">
                <a16:creationId xmlns:a16="http://schemas.microsoft.com/office/drawing/2014/main" id="{0E156B7E-44EE-FF3F-B840-FF3C6C230530}"/>
              </a:ext>
            </a:extLst>
          </p:cNvPr>
          <p:cNvSpPr txBox="1">
            <a:spLocks/>
          </p:cNvSpPr>
          <p:nvPr/>
        </p:nvSpPr>
        <p:spPr>
          <a:xfrm>
            <a:off x="609423" y="245200"/>
            <a:ext cx="7709100" cy="58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 dirty="0" err="1">
                <a:solidFill>
                  <a:srgbClr val="F7743C"/>
                </a:solidFill>
                <a:latin typeface="Saira SemiCondensed ExtraBold" panose="020B0604020202020204" charset="0"/>
              </a:rPr>
              <a:t>Menambahkan</a:t>
            </a:r>
            <a:r>
              <a:rPr lang="en-US" sz="3500" dirty="0">
                <a:solidFill>
                  <a:srgbClr val="F7743C"/>
                </a:solidFill>
                <a:latin typeface="Saira SemiCondensed ExtraBold" panose="020B0604020202020204" charset="0"/>
              </a:rPr>
              <a:t> Terrain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5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Terrain keyboard shortcuts</a:t>
            </a:r>
            <a:endParaRPr dirty="0"/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367525" y="1664515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52A3888-799B-98A4-4A90-D54BEC65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29" y="1152522"/>
            <a:ext cx="5458239" cy="37478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69"/>
          <p:cNvSpPr txBox="1">
            <a:spLocks noGrp="1"/>
          </p:cNvSpPr>
          <p:nvPr>
            <p:ph type="title" idx="2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82" name="Google Shape;2082;p69"/>
          <p:cNvSpPr txBox="1">
            <a:spLocks noGrp="1"/>
          </p:cNvSpPr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&amp; Alat Bantu</a:t>
            </a:r>
            <a:endParaRPr dirty="0"/>
          </a:p>
        </p:txBody>
      </p:sp>
      <p:sp>
        <p:nvSpPr>
          <p:cNvPr id="2083" name="Google Shape;2083;p69"/>
          <p:cNvSpPr txBox="1">
            <a:spLocks noGrp="1"/>
          </p:cNvSpPr>
          <p:nvPr>
            <p:ph type="subTitle" idx="1"/>
          </p:nvPr>
        </p:nvSpPr>
        <p:spPr>
          <a:xfrm flipH="1">
            <a:off x="2577076" y="3488336"/>
            <a:ext cx="4120124" cy="614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Fitur dan alat bantu Terrain Tools pada Unity Hub</a:t>
            </a:r>
            <a:endParaRPr dirty="0"/>
          </a:p>
        </p:txBody>
      </p:sp>
      <p:grpSp>
        <p:nvGrpSpPr>
          <p:cNvPr id="2084" name="Google Shape;2084;p69"/>
          <p:cNvGrpSpPr/>
          <p:nvPr/>
        </p:nvGrpSpPr>
        <p:grpSpPr>
          <a:xfrm>
            <a:off x="481106" y="704566"/>
            <a:ext cx="2628806" cy="2171047"/>
            <a:chOff x="490650" y="876049"/>
            <a:chExt cx="2400078" cy="1982149"/>
          </a:xfrm>
        </p:grpSpPr>
        <p:sp>
          <p:nvSpPr>
            <p:cNvPr id="2085" name="Google Shape;2085;p69"/>
            <p:cNvSpPr/>
            <p:nvPr/>
          </p:nvSpPr>
          <p:spPr>
            <a:xfrm>
              <a:off x="490650" y="2417175"/>
              <a:ext cx="2400078" cy="441023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9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avLst/>
              <a:gdLst/>
              <a:ahLst/>
              <a:cxnLst/>
              <a:rect l="l" t="t" r="r" b="b"/>
              <a:pathLst>
                <a:path w="84744" h="71707" extrusionOk="0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9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avLst/>
              <a:gdLst/>
              <a:ahLst/>
              <a:cxnLst/>
              <a:rect l="l" t="t" r="r" b="b"/>
              <a:pathLst>
                <a:path w="68817" h="42526" extrusionOk="0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9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avLst/>
              <a:gdLst/>
              <a:ahLst/>
              <a:cxnLst/>
              <a:rect l="l" t="t" r="r" b="b"/>
              <a:pathLst>
                <a:path w="65443" h="23149" extrusionOk="0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9"/>
            <p:cNvSpPr/>
            <p:nvPr/>
          </p:nvSpPr>
          <p:spPr>
            <a:xfrm flipH="1">
              <a:off x="714211" y="942012"/>
              <a:ext cx="944379" cy="221672"/>
            </a:xfrm>
            <a:custGeom>
              <a:avLst/>
              <a:gdLst/>
              <a:ahLst/>
              <a:cxnLst/>
              <a:rect l="l" t="t" r="r" b="b"/>
              <a:pathLst>
                <a:path w="35833" h="8411" extrusionOk="0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9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avLst/>
              <a:gdLst/>
              <a:ahLst/>
              <a:cxnLst/>
              <a:rect l="l" t="t" r="r" b="b"/>
              <a:pathLst>
                <a:path w="38542" h="9114" extrusionOk="0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69"/>
          <p:cNvGrpSpPr/>
          <p:nvPr/>
        </p:nvGrpSpPr>
        <p:grpSpPr>
          <a:xfrm>
            <a:off x="6872350" y="2156345"/>
            <a:ext cx="1376237" cy="2576197"/>
            <a:chOff x="6586600" y="2122595"/>
            <a:chExt cx="1376237" cy="2576197"/>
          </a:xfrm>
        </p:grpSpPr>
        <p:sp>
          <p:nvSpPr>
            <p:cNvPr id="2092" name="Google Shape;2092;p69"/>
            <p:cNvSpPr/>
            <p:nvPr/>
          </p:nvSpPr>
          <p:spPr>
            <a:xfrm>
              <a:off x="6586600" y="4263675"/>
              <a:ext cx="1376237" cy="435118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9"/>
            <p:cNvSpPr/>
            <p:nvPr/>
          </p:nvSpPr>
          <p:spPr>
            <a:xfrm>
              <a:off x="7408796" y="4375064"/>
              <a:ext cx="29761" cy="6634"/>
            </a:xfrm>
            <a:custGeom>
              <a:avLst/>
              <a:gdLst/>
              <a:ahLst/>
              <a:cxnLst/>
              <a:rect l="l" t="t" r="r" b="b"/>
              <a:pathLst>
                <a:path w="821" h="183" extrusionOk="0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9"/>
            <p:cNvSpPr/>
            <p:nvPr/>
          </p:nvSpPr>
          <p:spPr>
            <a:xfrm>
              <a:off x="6770300" y="2122595"/>
              <a:ext cx="923360" cy="2473084"/>
            </a:xfrm>
            <a:custGeom>
              <a:avLst/>
              <a:gdLst/>
              <a:ahLst/>
              <a:cxnLst/>
              <a:rect l="l" t="t" r="r" b="b"/>
              <a:pathLst>
                <a:path w="25472" h="68223" extrusionOk="0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9"/>
            <p:cNvSpPr/>
            <p:nvPr/>
          </p:nvSpPr>
          <p:spPr>
            <a:xfrm>
              <a:off x="6857342" y="2157144"/>
              <a:ext cx="733881" cy="744031"/>
            </a:xfrm>
            <a:custGeom>
              <a:avLst/>
              <a:gdLst/>
              <a:ahLst/>
              <a:cxnLst/>
              <a:rect l="l" t="t" r="r" b="b"/>
              <a:pathLst>
                <a:path w="20245" h="20525" extrusionOk="0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9"/>
            <p:cNvSpPr/>
            <p:nvPr/>
          </p:nvSpPr>
          <p:spPr>
            <a:xfrm>
              <a:off x="7317930" y="3200834"/>
              <a:ext cx="282134" cy="780136"/>
            </a:xfrm>
            <a:custGeom>
              <a:avLst/>
              <a:gdLst/>
              <a:ahLst/>
              <a:cxnLst/>
              <a:rect l="l" t="t" r="r" b="b"/>
              <a:pathLst>
                <a:path w="7783" h="21521" extrusionOk="0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9"/>
            <p:cNvSpPr/>
            <p:nvPr/>
          </p:nvSpPr>
          <p:spPr>
            <a:xfrm>
              <a:off x="6927853" y="2773265"/>
              <a:ext cx="182954" cy="69455"/>
            </a:xfrm>
            <a:custGeom>
              <a:avLst/>
              <a:gdLst/>
              <a:ahLst/>
              <a:cxnLst/>
              <a:rect l="l" t="t" r="r" b="b"/>
              <a:pathLst>
                <a:path w="5047" h="1916" extrusionOk="0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8" name="Google Shape;2098;p69"/>
          <p:cNvSpPr/>
          <p:nvPr/>
        </p:nvSpPr>
        <p:spPr>
          <a:xfrm rot="-8244749" flipH="1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9" name="Google Shape;2099;p69"/>
          <p:cNvCxnSpPr/>
          <p:nvPr/>
        </p:nvCxnSpPr>
        <p:spPr>
          <a:xfrm rot="10800000">
            <a:off x="2631538" y="3334100"/>
            <a:ext cx="3847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0" name="Google Shape;2100;p69"/>
          <p:cNvSpPr/>
          <p:nvPr/>
        </p:nvSpPr>
        <p:spPr>
          <a:xfrm rot="10800000" flipH="1">
            <a:off x="2490250" y="32600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69"/>
          <p:cNvSpPr/>
          <p:nvPr/>
        </p:nvSpPr>
        <p:spPr>
          <a:xfrm rot="10800000" flipH="1">
            <a:off x="6478750" y="32600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2" name="Google Shape;2102;p69"/>
          <p:cNvGrpSpPr/>
          <p:nvPr/>
        </p:nvGrpSpPr>
        <p:grpSpPr>
          <a:xfrm>
            <a:off x="481101" y="1066525"/>
            <a:ext cx="8090962" cy="3632275"/>
            <a:chOff x="481101" y="1066525"/>
            <a:chExt cx="8090962" cy="3632275"/>
          </a:xfrm>
        </p:grpSpPr>
        <p:sp>
          <p:nvSpPr>
            <p:cNvPr id="2103" name="Google Shape;2103;p69"/>
            <p:cNvSpPr/>
            <p:nvPr/>
          </p:nvSpPr>
          <p:spPr>
            <a:xfrm rot="10800000" flipH="1">
              <a:off x="2890725" y="10665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9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9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9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9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8" name="Google Shape;2108;p69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2109" name="Google Shape;2109;p6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6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6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6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3" name="Google Shape;2113;p69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2114" name="Google Shape;2114;p6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6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6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6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6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6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6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6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6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6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6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6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6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6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6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6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6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6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6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6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6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6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6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6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6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9" name="Google Shape;2139;p69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DF068-5F6C-29E7-890F-96A6CD6BF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4557" y="1572284"/>
            <a:ext cx="3295939" cy="1862922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sz="1600" dirty="0"/>
              <a:t>Create Neighbor Terrains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sz="1600" dirty="0"/>
              <a:t>Paint Terrain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sz="1600" dirty="0"/>
              <a:t>Paint Trees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sz="1600" dirty="0"/>
              <a:t>Paint Details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sz="1600" dirty="0"/>
              <a:t>Terrain Settings</a:t>
            </a:r>
          </a:p>
          <a:p>
            <a:pPr algn="l">
              <a:buClr>
                <a:schemeClr val="accent1"/>
              </a:buClr>
            </a:pPr>
            <a:endParaRPr lang="en-US" sz="1600" dirty="0"/>
          </a:p>
        </p:txBody>
      </p:sp>
      <p:grpSp>
        <p:nvGrpSpPr>
          <p:cNvPr id="84" name="Google Shape;1762;p64">
            <a:extLst>
              <a:ext uri="{FF2B5EF4-FFF2-40B4-BE49-F238E27FC236}">
                <a16:creationId xmlns:a16="http://schemas.microsoft.com/office/drawing/2014/main" id="{B8AA40AE-C4A6-B667-4722-E5EB508FD948}"/>
              </a:ext>
            </a:extLst>
          </p:cNvPr>
          <p:cNvGrpSpPr/>
          <p:nvPr/>
        </p:nvGrpSpPr>
        <p:grpSpPr>
          <a:xfrm>
            <a:off x="863459" y="607767"/>
            <a:ext cx="7531304" cy="3927965"/>
            <a:chOff x="899475" y="609500"/>
            <a:chExt cx="7531304" cy="3927965"/>
          </a:xfrm>
        </p:grpSpPr>
        <p:sp>
          <p:nvSpPr>
            <p:cNvPr id="85" name="Google Shape;1763;p64">
              <a:extLst>
                <a:ext uri="{FF2B5EF4-FFF2-40B4-BE49-F238E27FC236}">
                  <a16:creationId xmlns:a16="http://schemas.microsoft.com/office/drawing/2014/main" id="{028F7712-A397-7F3C-4D95-906F7AC1C217}"/>
                </a:ext>
              </a:extLst>
            </p:cNvPr>
            <p:cNvSpPr/>
            <p:nvPr/>
          </p:nvSpPr>
          <p:spPr>
            <a:xfrm rot="10800000" flipH="1">
              <a:off x="4610825" y="13106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4;p64">
              <a:extLst>
                <a:ext uri="{FF2B5EF4-FFF2-40B4-BE49-F238E27FC236}">
                  <a16:creationId xmlns:a16="http://schemas.microsoft.com/office/drawing/2014/main" id="{2907BB1A-F7DC-968C-C2B1-3C1EB1450EAE}"/>
                </a:ext>
              </a:extLst>
            </p:cNvPr>
            <p:cNvSpPr/>
            <p:nvPr/>
          </p:nvSpPr>
          <p:spPr>
            <a:xfrm>
              <a:off x="6241650" y="4132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5;p64">
              <a:extLst>
                <a:ext uri="{FF2B5EF4-FFF2-40B4-BE49-F238E27FC236}">
                  <a16:creationId xmlns:a16="http://schemas.microsoft.com/office/drawing/2014/main" id="{7F182454-2E34-B8F0-1CC1-5E4A421C9639}"/>
                </a:ext>
              </a:extLst>
            </p:cNvPr>
            <p:cNvSpPr/>
            <p:nvPr/>
          </p:nvSpPr>
          <p:spPr>
            <a:xfrm>
              <a:off x="5569800" y="19722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6;p64">
              <a:extLst>
                <a:ext uri="{FF2B5EF4-FFF2-40B4-BE49-F238E27FC236}">
                  <a16:creationId xmlns:a16="http://schemas.microsoft.com/office/drawing/2014/main" id="{45B84A8B-77F3-7272-54ED-685598BF5DE9}"/>
                </a:ext>
              </a:extLst>
            </p:cNvPr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7;p64">
              <a:extLst>
                <a:ext uri="{FF2B5EF4-FFF2-40B4-BE49-F238E27FC236}">
                  <a16:creationId xmlns:a16="http://schemas.microsoft.com/office/drawing/2014/main" id="{C31DE562-2D8A-9FE8-91E3-49AF2C9DA744}"/>
                </a:ext>
              </a:extLst>
            </p:cNvPr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1768;p64">
              <a:extLst>
                <a:ext uri="{FF2B5EF4-FFF2-40B4-BE49-F238E27FC236}">
                  <a16:creationId xmlns:a16="http://schemas.microsoft.com/office/drawing/2014/main" id="{D2F2C880-0699-5697-23BE-A1733477AB75}"/>
                </a:ext>
              </a:extLst>
            </p:cNvPr>
            <p:cNvGrpSpPr/>
            <p:nvPr/>
          </p:nvGrpSpPr>
          <p:grpSpPr>
            <a:xfrm>
              <a:off x="7885632" y="4030564"/>
              <a:ext cx="545147" cy="506901"/>
              <a:chOff x="4818730" y="3307263"/>
              <a:chExt cx="1827512" cy="1699300"/>
            </a:xfrm>
          </p:grpSpPr>
          <p:sp>
            <p:nvSpPr>
              <p:cNvPr id="97" name="Google Shape;1769;p64">
                <a:extLst>
                  <a:ext uri="{FF2B5EF4-FFF2-40B4-BE49-F238E27FC236}">
                    <a16:creationId xmlns:a16="http://schemas.microsoft.com/office/drawing/2014/main" id="{EE660253-1FC8-55A9-9C85-33631ADD6173}"/>
                  </a:ext>
                </a:extLst>
              </p:cNvPr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770;p64">
                <a:extLst>
                  <a:ext uri="{FF2B5EF4-FFF2-40B4-BE49-F238E27FC236}">
                    <a16:creationId xmlns:a16="http://schemas.microsoft.com/office/drawing/2014/main" id="{0A78E3AD-2E9F-1874-DD97-4566B5AF0BE3}"/>
                  </a:ext>
                </a:extLst>
              </p:cNvPr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771;p64">
                <a:extLst>
                  <a:ext uri="{FF2B5EF4-FFF2-40B4-BE49-F238E27FC236}">
                    <a16:creationId xmlns:a16="http://schemas.microsoft.com/office/drawing/2014/main" id="{6F1CDD94-84AD-037F-F874-D8D2B6639889}"/>
                  </a:ext>
                </a:extLst>
              </p:cNvPr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772;p64">
                <a:extLst>
                  <a:ext uri="{FF2B5EF4-FFF2-40B4-BE49-F238E27FC236}">
                    <a16:creationId xmlns:a16="http://schemas.microsoft.com/office/drawing/2014/main" id="{3F293C14-98E5-C343-5857-2C5906EA8C29}"/>
                  </a:ext>
                </a:extLst>
              </p:cNvPr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773;p64">
                <a:extLst>
                  <a:ext uri="{FF2B5EF4-FFF2-40B4-BE49-F238E27FC236}">
                    <a16:creationId xmlns:a16="http://schemas.microsoft.com/office/drawing/2014/main" id="{5FB5D5DF-C427-98D0-688F-16FABD109967}"/>
                  </a:ext>
                </a:extLst>
              </p:cNvPr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774;p64">
                <a:extLst>
                  <a:ext uri="{FF2B5EF4-FFF2-40B4-BE49-F238E27FC236}">
                    <a16:creationId xmlns:a16="http://schemas.microsoft.com/office/drawing/2014/main" id="{4E2DB75D-1B18-29AB-234B-C95D34F47464}"/>
                  </a:ext>
                </a:extLst>
              </p:cNvPr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775;p64">
                <a:extLst>
                  <a:ext uri="{FF2B5EF4-FFF2-40B4-BE49-F238E27FC236}">
                    <a16:creationId xmlns:a16="http://schemas.microsoft.com/office/drawing/2014/main" id="{08B23691-F3E9-0272-6C80-19DF72607386}"/>
                  </a:ext>
                </a:extLst>
              </p:cNvPr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776;p64">
                <a:extLst>
                  <a:ext uri="{FF2B5EF4-FFF2-40B4-BE49-F238E27FC236}">
                    <a16:creationId xmlns:a16="http://schemas.microsoft.com/office/drawing/2014/main" id="{7430AB07-F33A-A37F-3081-F8EA4D74BE78}"/>
                  </a:ext>
                </a:extLst>
              </p:cNvPr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777;p64">
                <a:extLst>
                  <a:ext uri="{FF2B5EF4-FFF2-40B4-BE49-F238E27FC236}">
                    <a16:creationId xmlns:a16="http://schemas.microsoft.com/office/drawing/2014/main" id="{FCA0ECC3-1BE1-EDEA-8AE8-591A2714723F}"/>
                  </a:ext>
                </a:extLst>
              </p:cNvPr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778;p64">
                <a:extLst>
                  <a:ext uri="{FF2B5EF4-FFF2-40B4-BE49-F238E27FC236}">
                    <a16:creationId xmlns:a16="http://schemas.microsoft.com/office/drawing/2014/main" id="{59124360-B38B-9270-F444-C4BCE2C12E16}"/>
                  </a:ext>
                </a:extLst>
              </p:cNvPr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779;p64">
                <a:extLst>
                  <a:ext uri="{FF2B5EF4-FFF2-40B4-BE49-F238E27FC236}">
                    <a16:creationId xmlns:a16="http://schemas.microsoft.com/office/drawing/2014/main" id="{191528E7-8492-DAE4-225C-0FF4AAA4F74A}"/>
                  </a:ext>
                </a:extLst>
              </p:cNvPr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780;p64">
                <a:extLst>
                  <a:ext uri="{FF2B5EF4-FFF2-40B4-BE49-F238E27FC236}">
                    <a16:creationId xmlns:a16="http://schemas.microsoft.com/office/drawing/2014/main" id="{7C117683-4764-E2ED-F1A8-96597DFED116}"/>
                  </a:ext>
                </a:extLst>
              </p:cNvPr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781;p64">
                <a:extLst>
                  <a:ext uri="{FF2B5EF4-FFF2-40B4-BE49-F238E27FC236}">
                    <a16:creationId xmlns:a16="http://schemas.microsoft.com/office/drawing/2014/main" id="{27064889-EF42-4366-D66A-B6012E28E436}"/>
                  </a:ext>
                </a:extLst>
              </p:cNvPr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782;p64">
                <a:extLst>
                  <a:ext uri="{FF2B5EF4-FFF2-40B4-BE49-F238E27FC236}">
                    <a16:creationId xmlns:a16="http://schemas.microsoft.com/office/drawing/2014/main" id="{5BE3C3BE-EAAD-89B1-B8CA-F5AEAF40A7CE}"/>
                  </a:ext>
                </a:extLst>
              </p:cNvPr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783;p64">
                <a:extLst>
                  <a:ext uri="{FF2B5EF4-FFF2-40B4-BE49-F238E27FC236}">
                    <a16:creationId xmlns:a16="http://schemas.microsoft.com/office/drawing/2014/main" id="{7B772323-1D46-F4C0-5D7A-967ADF2A98B0}"/>
                  </a:ext>
                </a:extLst>
              </p:cNvPr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784;p64">
                <a:extLst>
                  <a:ext uri="{FF2B5EF4-FFF2-40B4-BE49-F238E27FC236}">
                    <a16:creationId xmlns:a16="http://schemas.microsoft.com/office/drawing/2014/main" id="{4BA56E16-6918-778F-0F98-29CB88F97E2E}"/>
                  </a:ext>
                </a:extLst>
              </p:cNvPr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785;p64">
                <a:extLst>
                  <a:ext uri="{FF2B5EF4-FFF2-40B4-BE49-F238E27FC236}">
                    <a16:creationId xmlns:a16="http://schemas.microsoft.com/office/drawing/2014/main" id="{FA80A67A-32FA-A694-6F77-6125422DC0EA}"/>
                  </a:ext>
                </a:extLst>
              </p:cNvPr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786;p64">
                <a:extLst>
                  <a:ext uri="{FF2B5EF4-FFF2-40B4-BE49-F238E27FC236}">
                    <a16:creationId xmlns:a16="http://schemas.microsoft.com/office/drawing/2014/main" id="{76B6684F-E4A9-D315-6E65-4A4623DC40C9}"/>
                  </a:ext>
                </a:extLst>
              </p:cNvPr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787;p64">
                <a:extLst>
                  <a:ext uri="{FF2B5EF4-FFF2-40B4-BE49-F238E27FC236}">
                    <a16:creationId xmlns:a16="http://schemas.microsoft.com/office/drawing/2014/main" id="{A57FF896-A71D-1916-CC13-BC199FFFD3B1}"/>
                  </a:ext>
                </a:extLst>
              </p:cNvPr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788;p64">
                <a:extLst>
                  <a:ext uri="{FF2B5EF4-FFF2-40B4-BE49-F238E27FC236}">
                    <a16:creationId xmlns:a16="http://schemas.microsoft.com/office/drawing/2014/main" id="{729C080F-BD88-FD1C-7BE4-C6DD83EA7892}"/>
                  </a:ext>
                </a:extLst>
              </p:cNvPr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89;p64">
                <a:extLst>
                  <a:ext uri="{FF2B5EF4-FFF2-40B4-BE49-F238E27FC236}">
                    <a16:creationId xmlns:a16="http://schemas.microsoft.com/office/drawing/2014/main" id="{7A102BA1-1B48-9B52-6799-A86B2356F444}"/>
                  </a:ext>
                </a:extLst>
              </p:cNvPr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90;p64">
                <a:extLst>
                  <a:ext uri="{FF2B5EF4-FFF2-40B4-BE49-F238E27FC236}">
                    <a16:creationId xmlns:a16="http://schemas.microsoft.com/office/drawing/2014/main" id="{D182A8FB-234E-0694-1368-98ECF0833CCC}"/>
                  </a:ext>
                </a:extLst>
              </p:cNvPr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91;p64">
                <a:extLst>
                  <a:ext uri="{FF2B5EF4-FFF2-40B4-BE49-F238E27FC236}">
                    <a16:creationId xmlns:a16="http://schemas.microsoft.com/office/drawing/2014/main" id="{64461656-49FC-30EB-5B2F-252A85D421EE}"/>
                  </a:ext>
                </a:extLst>
              </p:cNvPr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92;p64">
                <a:extLst>
                  <a:ext uri="{FF2B5EF4-FFF2-40B4-BE49-F238E27FC236}">
                    <a16:creationId xmlns:a16="http://schemas.microsoft.com/office/drawing/2014/main" id="{657F4B7F-55B9-4CD1-18CB-FD84CC8D8DB0}"/>
                  </a:ext>
                </a:extLst>
              </p:cNvPr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93;p64">
                <a:extLst>
                  <a:ext uri="{FF2B5EF4-FFF2-40B4-BE49-F238E27FC236}">
                    <a16:creationId xmlns:a16="http://schemas.microsoft.com/office/drawing/2014/main" id="{B9BD7D39-B1CB-5ACA-9669-07EAE72E8F0D}"/>
                  </a:ext>
                </a:extLst>
              </p:cNvPr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1794;p64">
              <a:extLst>
                <a:ext uri="{FF2B5EF4-FFF2-40B4-BE49-F238E27FC236}">
                  <a16:creationId xmlns:a16="http://schemas.microsoft.com/office/drawing/2014/main" id="{9E39629E-3DD5-4283-F139-8226348003FE}"/>
                </a:ext>
              </a:extLst>
            </p:cNvPr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93" name="Google Shape;1795;p64">
                <a:extLst>
                  <a:ext uri="{FF2B5EF4-FFF2-40B4-BE49-F238E27FC236}">
                    <a16:creationId xmlns:a16="http://schemas.microsoft.com/office/drawing/2014/main" id="{C2F8C9AA-ED98-C9F8-CB24-C54AA7D7F835}"/>
                  </a:ext>
                </a:extLst>
              </p:cNvPr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96;p64">
                <a:extLst>
                  <a:ext uri="{FF2B5EF4-FFF2-40B4-BE49-F238E27FC236}">
                    <a16:creationId xmlns:a16="http://schemas.microsoft.com/office/drawing/2014/main" id="{A89FAC8D-E85A-0B45-8500-A063A41004DA}"/>
                  </a:ext>
                </a:extLst>
              </p:cNvPr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797;p64">
                <a:extLst>
                  <a:ext uri="{FF2B5EF4-FFF2-40B4-BE49-F238E27FC236}">
                    <a16:creationId xmlns:a16="http://schemas.microsoft.com/office/drawing/2014/main" id="{AA48DBCD-A0E3-B3E5-84C2-578BE6D152A4}"/>
                  </a:ext>
                </a:extLst>
              </p:cNvPr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798;p64">
                <a:extLst>
                  <a:ext uri="{FF2B5EF4-FFF2-40B4-BE49-F238E27FC236}">
                    <a16:creationId xmlns:a16="http://schemas.microsoft.com/office/drawing/2014/main" id="{2D73955E-6D7B-0847-DD6A-916CEC1C202D}"/>
                  </a:ext>
                </a:extLst>
              </p:cNvPr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1799;p64">
              <a:extLst>
                <a:ext uri="{FF2B5EF4-FFF2-40B4-BE49-F238E27FC236}">
                  <a16:creationId xmlns:a16="http://schemas.microsoft.com/office/drawing/2014/main" id="{D96B9E79-6AB1-79D7-2F10-3E4EBB3FACE5}"/>
                </a:ext>
              </a:extLst>
            </p:cNvPr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94;p55">
            <a:extLst>
              <a:ext uri="{FF2B5EF4-FFF2-40B4-BE49-F238E27FC236}">
                <a16:creationId xmlns:a16="http://schemas.microsoft.com/office/drawing/2014/main" id="{83724F00-7BAE-C55D-EE1F-161287CA1F48}"/>
              </a:ext>
            </a:extLst>
          </p:cNvPr>
          <p:cNvSpPr txBox="1">
            <a:spLocks/>
          </p:cNvSpPr>
          <p:nvPr/>
        </p:nvSpPr>
        <p:spPr>
          <a:xfrm>
            <a:off x="459790" y="299874"/>
            <a:ext cx="805937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 b="0" i="0" dirty="0">
                <a:solidFill>
                  <a:schemeClr val="accent6">
                    <a:lumMod val="95000"/>
                  </a:schemeClr>
                </a:solidFill>
                <a:effectLst/>
                <a:latin typeface="Sora" panose="020B0604020202020204" charset="0"/>
                <a:cs typeface="Sora" panose="020B0604020202020204" charset="0"/>
              </a:rPr>
              <a:t>Toolbar menyediakan lima opsi untuk menyesuaikan Terrain</a:t>
            </a:r>
            <a:endParaRPr lang="en-US" sz="1800" dirty="0">
              <a:solidFill>
                <a:schemeClr val="accent6">
                  <a:lumMod val="95000"/>
                </a:schemeClr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42CF132-DCE5-46AB-41A6-3CD8BA54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33" y="877074"/>
            <a:ext cx="2908812" cy="36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5"/>
          <p:cNvSpPr txBox="1">
            <a:spLocks noGrp="1"/>
          </p:cNvSpPr>
          <p:nvPr>
            <p:ph type="title"/>
          </p:nvPr>
        </p:nvSpPr>
        <p:spPr>
          <a:xfrm>
            <a:off x="716586" y="333974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&amp; Alat Bantu</a:t>
            </a:r>
            <a:endParaRPr dirty="0"/>
          </a:p>
        </p:txBody>
      </p:sp>
      <p:sp>
        <p:nvSpPr>
          <p:cNvPr id="1805" name="Google Shape;1805;p65"/>
          <p:cNvSpPr txBox="1">
            <a:spLocks noGrp="1"/>
          </p:cNvSpPr>
          <p:nvPr>
            <p:ph type="subTitle" idx="1"/>
          </p:nvPr>
        </p:nvSpPr>
        <p:spPr>
          <a:xfrm>
            <a:off x="977259" y="3292435"/>
            <a:ext cx="7401282" cy="525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ubin</a:t>
            </a:r>
            <a:r>
              <a:rPr lang="en-US" dirty="0"/>
              <a:t> Terrain </a:t>
            </a:r>
            <a:r>
              <a:rPr lang="en-US" dirty="0" err="1"/>
              <a:t>bersebelahan</a:t>
            </a:r>
            <a:r>
              <a:rPr lang="en-US" dirty="0"/>
              <a:t> dengan cepat,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871898" y="1100653"/>
            <a:ext cx="3699238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1. Create Neighbor Terrains</a:t>
            </a:r>
            <a:endParaRPr sz="2000" dirty="0"/>
          </a:p>
        </p:txBody>
      </p:sp>
      <p:grpSp>
        <p:nvGrpSpPr>
          <p:cNvPr id="1809" name="Google Shape;1809;p65"/>
          <p:cNvGrpSpPr/>
          <p:nvPr/>
        </p:nvGrpSpPr>
        <p:grpSpPr>
          <a:xfrm>
            <a:off x="200299" y="4521809"/>
            <a:ext cx="523881" cy="392376"/>
            <a:chOff x="1190625" y="891875"/>
            <a:chExt cx="5228350" cy="3915925"/>
          </a:xfrm>
        </p:grpSpPr>
        <p:sp>
          <p:nvSpPr>
            <p:cNvPr id="1810" name="Google Shape;1810;p65"/>
            <p:cNvSpPr/>
            <p:nvPr/>
          </p:nvSpPr>
          <p:spPr>
            <a:xfrm>
              <a:off x="3137825" y="1854475"/>
              <a:ext cx="185700" cy="185675"/>
            </a:xfrm>
            <a:custGeom>
              <a:avLst/>
              <a:gdLst/>
              <a:ahLst/>
              <a:cxnLst/>
              <a:rect l="l" t="t" r="r" b="b"/>
              <a:pathLst>
                <a:path w="7428" h="7427" extrusionOk="0">
                  <a:moveTo>
                    <a:pt x="1" y="0"/>
                  </a:moveTo>
                  <a:lnTo>
                    <a:pt x="1" y="7426"/>
                  </a:lnTo>
                  <a:lnTo>
                    <a:pt x="7427" y="74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5"/>
            <p:cNvSpPr/>
            <p:nvPr/>
          </p:nvSpPr>
          <p:spPr>
            <a:xfrm>
              <a:off x="2153200" y="3331125"/>
              <a:ext cx="185675" cy="514100"/>
            </a:xfrm>
            <a:custGeom>
              <a:avLst/>
              <a:gdLst/>
              <a:ahLst/>
              <a:cxnLst/>
              <a:rect l="l" t="t" r="r" b="b"/>
              <a:pathLst>
                <a:path w="7427" h="20564" extrusionOk="0">
                  <a:moveTo>
                    <a:pt x="0" y="0"/>
                  </a:moveTo>
                  <a:lnTo>
                    <a:pt x="0" y="20563"/>
                  </a:lnTo>
                  <a:lnTo>
                    <a:pt x="7426" y="20563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5"/>
            <p:cNvSpPr/>
            <p:nvPr/>
          </p:nvSpPr>
          <p:spPr>
            <a:xfrm>
              <a:off x="4942300" y="3331125"/>
              <a:ext cx="514100" cy="185675"/>
            </a:xfrm>
            <a:custGeom>
              <a:avLst/>
              <a:gdLst/>
              <a:ahLst/>
              <a:cxnLst/>
              <a:rect l="l" t="t" r="r" b="b"/>
              <a:pathLst>
                <a:path w="20564" h="7427" extrusionOk="0">
                  <a:moveTo>
                    <a:pt x="0" y="0"/>
                  </a:moveTo>
                  <a:lnTo>
                    <a:pt x="0" y="7426"/>
                  </a:lnTo>
                  <a:lnTo>
                    <a:pt x="16862" y="7426"/>
                  </a:lnTo>
                  <a:cubicBezTo>
                    <a:pt x="17843" y="7426"/>
                    <a:pt x="18774" y="7034"/>
                    <a:pt x="19485" y="6348"/>
                  </a:cubicBezTo>
                  <a:cubicBezTo>
                    <a:pt x="20171" y="5637"/>
                    <a:pt x="20563" y="4706"/>
                    <a:pt x="20563" y="3701"/>
                  </a:cubicBezTo>
                  <a:cubicBezTo>
                    <a:pt x="20563" y="2721"/>
                    <a:pt x="20171" y="1789"/>
                    <a:pt x="19485" y="1079"/>
                  </a:cubicBezTo>
                  <a:cubicBezTo>
                    <a:pt x="18774" y="392"/>
                    <a:pt x="17843" y="0"/>
                    <a:pt x="16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5"/>
            <p:cNvSpPr/>
            <p:nvPr/>
          </p:nvSpPr>
          <p:spPr>
            <a:xfrm>
              <a:off x="1190625" y="891875"/>
              <a:ext cx="5228350" cy="3915925"/>
            </a:xfrm>
            <a:custGeom>
              <a:avLst/>
              <a:gdLst/>
              <a:ahLst/>
              <a:cxnLst/>
              <a:rect l="l" t="t" r="r" b="b"/>
              <a:pathLst>
                <a:path w="209134" h="156637" extrusionOk="0">
                  <a:moveTo>
                    <a:pt x="52057" y="26250"/>
                  </a:moveTo>
                  <a:cubicBezTo>
                    <a:pt x="55463" y="26250"/>
                    <a:pt x="58184" y="28995"/>
                    <a:pt x="58184" y="32377"/>
                  </a:cubicBezTo>
                  <a:cubicBezTo>
                    <a:pt x="58184" y="35759"/>
                    <a:pt x="55463" y="38504"/>
                    <a:pt x="52057" y="38504"/>
                  </a:cubicBezTo>
                  <a:lnTo>
                    <a:pt x="38503" y="38504"/>
                  </a:lnTo>
                  <a:lnTo>
                    <a:pt x="38503" y="59067"/>
                  </a:lnTo>
                  <a:lnTo>
                    <a:pt x="45929" y="59067"/>
                  </a:lnTo>
                  <a:lnTo>
                    <a:pt x="45929" y="52057"/>
                  </a:lnTo>
                  <a:cubicBezTo>
                    <a:pt x="45929" y="48675"/>
                    <a:pt x="48674" y="45930"/>
                    <a:pt x="52057" y="45930"/>
                  </a:cubicBezTo>
                  <a:cubicBezTo>
                    <a:pt x="55463" y="45930"/>
                    <a:pt x="58184" y="48675"/>
                    <a:pt x="58184" y="52057"/>
                  </a:cubicBez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lnTo>
                    <a:pt x="32376" y="71321"/>
                  </a:lnTo>
                  <a:cubicBezTo>
                    <a:pt x="28994" y="71321"/>
                    <a:pt x="26249" y="68576"/>
                    <a:pt x="26249" y="65194"/>
                  </a:cubicBezTo>
                  <a:lnTo>
                    <a:pt x="26249" y="32377"/>
                  </a:lnTo>
                  <a:cubicBezTo>
                    <a:pt x="26249" y="28995"/>
                    <a:pt x="28994" y="26250"/>
                    <a:pt x="32376" y="26250"/>
                  </a:cubicBezTo>
                  <a:close/>
                  <a:moveTo>
                    <a:pt x="91442" y="26250"/>
                  </a:moveTo>
                  <a:cubicBezTo>
                    <a:pt x="94824" y="26250"/>
                    <a:pt x="97569" y="28995"/>
                    <a:pt x="97569" y="32377"/>
                  </a:cubicBezTo>
                  <a:lnTo>
                    <a:pt x="97569" y="65194"/>
                  </a:lnTo>
                  <a:cubicBezTo>
                    <a:pt x="97569" y="68576"/>
                    <a:pt x="94824" y="71321"/>
                    <a:pt x="91442" y="71321"/>
                  </a:cubicBezTo>
                  <a:cubicBezTo>
                    <a:pt x="88060" y="71321"/>
                    <a:pt x="85315" y="68576"/>
                    <a:pt x="85315" y="65194"/>
                  </a:cubicBezTo>
                  <a:lnTo>
                    <a:pt x="85315" y="58185"/>
                  </a:lnTo>
                  <a:lnTo>
                    <a:pt x="77889" y="58185"/>
                  </a:lnTo>
                  <a:lnTo>
                    <a:pt x="77889" y="65194"/>
                  </a:lnTo>
                  <a:cubicBezTo>
                    <a:pt x="77889" y="68576"/>
                    <a:pt x="75144" y="71321"/>
                    <a:pt x="71762" y="71321"/>
                  </a:cubicBezTo>
                  <a:cubicBezTo>
                    <a:pt x="68379" y="71321"/>
                    <a:pt x="65634" y="68576"/>
                    <a:pt x="65634" y="65194"/>
                  </a:cubicBezTo>
                  <a:lnTo>
                    <a:pt x="65634" y="32377"/>
                  </a:lnTo>
                  <a:cubicBezTo>
                    <a:pt x="65634" y="28995"/>
                    <a:pt x="68379" y="26250"/>
                    <a:pt x="71762" y="26250"/>
                  </a:cubicBezTo>
                  <a:close/>
                  <a:moveTo>
                    <a:pt x="143523" y="26250"/>
                  </a:moveTo>
                  <a:cubicBezTo>
                    <a:pt x="146906" y="26250"/>
                    <a:pt x="149651" y="28995"/>
                    <a:pt x="149651" y="32377"/>
                  </a:cubicBezTo>
                  <a:lnTo>
                    <a:pt x="149651" y="65194"/>
                  </a:lnTo>
                  <a:cubicBezTo>
                    <a:pt x="149651" y="68576"/>
                    <a:pt x="146906" y="71321"/>
                    <a:pt x="143523" y="71321"/>
                  </a:cubicBezTo>
                  <a:cubicBezTo>
                    <a:pt x="140141" y="71321"/>
                    <a:pt x="137396" y="68576"/>
                    <a:pt x="137396" y="65194"/>
                  </a:cubicBezTo>
                  <a:lnTo>
                    <a:pt x="137396" y="38504"/>
                  </a:lnTo>
                  <a:lnTo>
                    <a:pt x="133230" y="38504"/>
                  </a:lnTo>
                  <a:lnTo>
                    <a:pt x="133230" y="65194"/>
                  </a:lnTo>
                  <a:cubicBezTo>
                    <a:pt x="133230" y="68576"/>
                    <a:pt x="130485" y="71321"/>
                    <a:pt x="127102" y="71321"/>
                  </a:cubicBezTo>
                  <a:cubicBezTo>
                    <a:pt x="123720" y="71321"/>
                    <a:pt x="120975" y="68576"/>
                    <a:pt x="120975" y="65194"/>
                  </a:cubicBezTo>
                  <a:lnTo>
                    <a:pt x="120975" y="38504"/>
                  </a:lnTo>
                  <a:lnTo>
                    <a:pt x="116833" y="38504"/>
                  </a:lnTo>
                  <a:lnTo>
                    <a:pt x="116833" y="65194"/>
                  </a:lnTo>
                  <a:cubicBezTo>
                    <a:pt x="116833" y="68576"/>
                    <a:pt x="114088" y="71321"/>
                    <a:pt x="110706" y="71321"/>
                  </a:cubicBezTo>
                  <a:cubicBezTo>
                    <a:pt x="107324" y="71321"/>
                    <a:pt x="104579" y="68576"/>
                    <a:pt x="104579" y="65194"/>
                  </a:cubicBezTo>
                  <a:lnTo>
                    <a:pt x="104579" y="32377"/>
                  </a:lnTo>
                  <a:cubicBezTo>
                    <a:pt x="104579" y="28995"/>
                    <a:pt x="107324" y="26250"/>
                    <a:pt x="110706" y="26250"/>
                  </a:cubicBezTo>
                  <a:close/>
                  <a:moveTo>
                    <a:pt x="176757" y="26250"/>
                  </a:moveTo>
                  <a:cubicBezTo>
                    <a:pt x="180139" y="26250"/>
                    <a:pt x="182884" y="28995"/>
                    <a:pt x="182884" y="32377"/>
                  </a:cubicBezTo>
                  <a:cubicBezTo>
                    <a:pt x="182884" y="35759"/>
                    <a:pt x="180139" y="38504"/>
                    <a:pt x="176757" y="38504"/>
                  </a:cubicBezTo>
                  <a:lnTo>
                    <a:pt x="169331" y="38504"/>
                  </a:lnTo>
                  <a:lnTo>
                    <a:pt x="169331" y="42646"/>
                  </a:lnTo>
                  <a:lnTo>
                    <a:pt x="176757" y="42646"/>
                  </a:lnTo>
                  <a:cubicBezTo>
                    <a:pt x="180139" y="42646"/>
                    <a:pt x="182884" y="45391"/>
                    <a:pt x="182884" y="48773"/>
                  </a:cubicBezTo>
                  <a:cubicBezTo>
                    <a:pt x="182884" y="52156"/>
                    <a:pt x="180139" y="54901"/>
                    <a:pt x="176757" y="54901"/>
                  </a:cubicBezTo>
                  <a:lnTo>
                    <a:pt x="169331" y="54901"/>
                  </a:lnTo>
                  <a:lnTo>
                    <a:pt x="169331" y="59067"/>
                  </a:lnTo>
                  <a:lnTo>
                    <a:pt x="176757" y="59067"/>
                  </a:lnTo>
                  <a:cubicBezTo>
                    <a:pt x="180139" y="59067"/>
                    <a:pt x="182884" y="61812"/>
                    <a:pt x="182884" y="65194"/>
                  </a:cubicBezTo>
                  <a:cubicBezTo>
                    <a:pt x="182884" y="68576"/>
                    <a:pt x="180139" y="71321"/>
                    <a:pt x="176757" y="71321"/>
                  </a:cubicBezTo>
                  <a:lnTo>
                    <a:pt x="163204" y="71321"/>
                  </a:lnTo>
                  <a:cubicBezTo>
                    <a:pt x="159822" y="71321"/>
                    <a:pt x="157077" y="68576"/>
                    <a:pt x="157077" y="65194"/>
                  </a:cubicBezTo>
                  <a:lnTo>
                    <a:pt x="157077" y="32377"/>
                  </a:lnTo>
                  <a:cubicBezTo>
                    <a:pt x="157077" y="28995"/>
                    <a:pt x="159822" y="26250"/>
                    <a:pt x="163204" y="26250"/>
                  </a:cubicBezTo>
                  <a:close/>
                  <a:moveTo>
                    <a:pt x="52057" y="85316"/>
                  </a:moveTo>
                  <a:cubicBezTo>
                    <a:pt x="55463" y="85316"/>
                    <a:pt x="58184" y="88061"/>
                    <a:pt x="58184" y="91443"/>
                  </a:cubicBezTo>
                  <a:lnTo>
                    <a:pt x="58184" y="124260"/>
                  </a:lnTo>
                  <a:cubicBezTo>
                    <a:pt x="58184" y="127643"/>
                    <a:pt x="55463" y="130388"/>
                    <a:pt x="52057" y="130388"/>
                  </a:cubicBezTo>
                  <a:lnTo>
                    <a:pt x="32376" y="130388"/>
                  </a:lnTo>
                  <a:cubicBezTo>
                    <a:pt x="28994" y="130388"/>
                    <a:pt x="26249" y="127643"/>
                    <a:pt x="26249" y="124260"/>
                  </a:cubicBezTo>
                  <a:lnTo>
                    <a:pt x="26249" y="91443"/>
                  </a:lnTo>
                  <a:cubicBezTo>
                    <a:pt x="26249" y="88061"/>
                    <a:pt x="28994" y="85316"/>
                    <a:pt x="32376" y="85316"/>
                  </a:cubicBezTo>
                  <a:close/>
                  <a:moveTo>
                    <a:pt x="91442" y="85316"/>
                  </a:moveTo>
                  <a:cubicBezTo>
                    <a:pt x="94824" y="85316"/>
                    <a:pt x="97569" y="88061"/>
                    <a:pt x="97569" y="91443"/>
                  </a:cubicBezTo>
                  <a:lnTo>
                    <a:pt x="97569" y="111124"/>
                  </a:lnTo>
                  <a:cubicBezTo>
                    <a:pt x="97569" y="112447"/>
                    <a:pt x="97153" y="113746"/>
                    <a:pt x="96344" y="114800"/>
                  </a:cubicBezTo>
                  <a:lnTo>
                    <a:pt x="86491" y="127937"/>
                  </a:lnTo>
                  <a:cubicBezTo>
                    <a:pt x="85340" y="129481"/>
                    <a:pt x="83526" y="130388"/>
                    <a:pt x="81590" y="130388"/>
                  </a:cubicBezTo>
                  <a:cubicBezTo>
                    <a:pt x="79678" y="130388"/>
                    <a:pt x="77864" y="129481"/>
                    <a:pt x="76688" y="127937"/>
                  </a:cubicBezTo>
                  <a:lnTo>
                    <a:pt x="66860" y="114800"/>
                  </a:lnTo>
                  <a:cubicBezTo>
                    <a:pt x="66051" y="113746"/>
                    <a:pt x="65634" y="112447"/>
                    <a:pt x="65634" y="111124"/>
                  </a:cubicBezTo>
                  <a:lnTo>
                    <a:pt x="65634" y="91443"/>
                  </a:lnTo>
                  <a:cubicBezTo>
                    <a:pt x="65634" y="88061"/>
                    <a:pt x="68379" y="85316"/>
                    <a:pt x="71762" y="85316"/>
                  </a:cubicBezTo>
                  <a:cubicBezTo>
                    <a:pt x="75144" y="85316"/>
                    <a:pt x="77889" y="88061"/>
                    <a:pt x="77889" y="91443"/>
                  </a:cubicBezTo>
                  <a:lnTo>
                    <a:pt x="77889" y="109089"/>
                  </a:lnTo>
                  <a:lnTo>
                    <a:pt x="81590" y="114040"/>
                  </a:lnTo>
                  <a:lnTo>
                    <a:pt x="85315" y="109089"/>
                  </a:lnTo>
                  <a:lnTo>
                    <a:pt x="85315" y="91443"/>
                  </a:lnTo>
                  <a:cubicBezTo>
                    <a:pt x="85315" y="88061"/>
                    <a:pt x="88060" y="85316"/>
                    <a:pt x="91442" y="85316"/>
                  </a:cubicBezTo>
                  <a:close/>
                  <a:moveTo>
                    <a:pt x="124259" y="85316"/>
                  </a:moveTo>
                  <a:cubicBezTo>
                    <a:pt x="127642" y="85316"/>
                    <a:pt x="130387" y="88061"/>
                    <a:pt x="130387" y="91443"/>
                  </a:cubicBezTo>
                  <a:cubicBezTo>
                    <a:pt x="130387" y="94825"/>
                    <a:pt x="127642" y="97570"/>
                    <a:pt x="124259" y="97570"/>
                  </a:cubicBezTo>
                  <a:lnTo>
                    <a:pt x="116833" y="97570"/>
                  </a:lnTo>
                  <a:lnTo>
                    <a:pt x="116833" y="101712"/>
                  </a:lnTo>
                  <a:lnTo>
                    <a:pt x="124259" y="101712"/>
                  </a:lnTo>
                  <a:cubicBezTo>
                    <a:pt x="127642" y="101712"/>
                    <a:pt x="130387" y="104457"/>
                    <a:pt x="130387" y="107839"/>
                  </a:cubicBezTo>
                  <a:cubicBezTo>
                    <a:pt x="130387" y="111222"/>
                    <a:pt x="127642" y="113967"/>
                    <a:pt x="124259" y="113967"/>
                  </a:cubicBezTo>
                  <a:lnTo>
                    <a:pt x="116833" y="113967"/>
                  </a:lnTo>
                  <a:lnTo>
                    <a:pt x="116833" y="118133"/>
                  </a:lnTo>
                  <a:lnTo>
                    <a:pt x="124259" y="118133"/>
                  </a:lnTo>
                  <a:cubicBezTo>
                    <a:pt x="127642" y="118133"/>
                    <a:pt x="130387" y="120878"/>
                    <a:pt x="130387" y="124260"/>
                  </a:cubicBezTo>
                  <a:cubicBezTo>
                    <a:pt x="130387" y="127643"/>
                    <a:pt x="127642" y="130388"/>
                    <a:pt x="124259" y="130388"/>
                  </a:cubicBezTo>
                  <a:lnTo>
                    <a:pt x="110706" y="130388"/>
                  </a:lnTo>
                  <a:cubicBezTo>
                    <a:pt x="107324" y="130388"/>
                    <a:pt x="104579" y="127643"/>
                    <a:pt x="104579" y="124260"/>
                  </a:cubicBezTo>
                  <a:lnTo>
                    <a:pt x="104579" y="91443"/>
                  </a:lnTo>
                  <a:cubicBezTo>
                    <a:pt x="104579" y="88061"/>
                    <a:pt x="107324" y="85316"/>
                    <a:pt x="110706" y="85316"/>
                  </a:cubicBezTo>
                  <a:close/>
                  <a:moveTo>
                    <a:pt x="166929" y="85316"/>
                  </a:moveTo>
                  <a:cubicBezTo>
                    <a:pt x="171194" y="85316"/>
                    <a:pt x="175189" y="86982"/>
                    <a:pt x="178203" y="89997"/>
                  </a:cubicBezTo>
                  <a:cubicBezTo>
                    <a:pt x="181218" y="93012"/>
                    <a:pt x="182884" y="97007"/>
                    <a:pt x="182884" y="101271"/>
                  </a:cubicBezTo>
                  <a:cubicBezTo>
                    <a:pt x="182884" y="105560"/>
                    <a:pt x="181218" y="109555"/>
                    <a:pt x="178203" y="112570"/>
                  </a:cubicBezTo>
                  <a:cubicBezTo>
                    <a:pt x="177444" y="113329"/>
                    <a:pt x="176635" y="114016"/>
                    <a:pt x="175752" y="114579"/>
                  </a:cubicBezTo>
                  <a:lnTo>
                    <a:pt x="181095" y="119922"/>
                  </a:lnTo>
                  <a:cubicBezTo>
                    <a:pt x="183497" y="122300"/>
                    <a:pt x="183497" y="126197"/>
                    <a:pt x="181095" y="128574"/>
                  </a:cubicBezTo>
                  <a:cubicBezTo>
                    <a:pt x="179894" y="129775"/>
                    <a:pt x="178326" y="130388"/>
                    <a:pt x="176757" y="130388"/>
                  </a:cubicBezTo>
                  <a:cubicBezTo>
                    <a:pt x="175189" y="130388"/>
                    <a:pt x="173620" y="129775"/>
                    <a:pt x="172419" y="128574"/>
                  </a:cubicBezTo>
                  <a:lnTo>
                    <a:pt x="161096" y="117251"/>
                  </a:lnTo>
                  <a:lnTo>
                    <a:pt x="150067" y="117251"/>
                  </a:lnTo>
                  <a:lnTo>
                    <a:pt x="150067" y="124260"/>
                  </a:lnTo>
                  <a:cubicBezTo>
                    <a:pt x="150067" y="127643"/>
                    <a:pt x="147322" y="130388"/>
                    <a:pt x="143940" y="130388"/>
                  </a:cubicBezTo>
                  <a:cubicBezTo>
                    <a:pt x="140558" y="130388"/>
                    <a:pt x="137813" y="127643"/>
                    <a:pt x="137813" y="124260"/>
                  </a:cubicBezTo>
                  <a:lnTo>
                    <a:pt x="137813" y="91443"/>
                  </a:lnTo>
                  <a:cubicBezTo>
                    <a:pt x="137813" y="88061"/>
                    <a:pt x="140558" y="85316"/>
                    <a:pt x="143940" y="85316"/>
                  </a:cubicBezTo>
                  <a:close/>
                  <a:moveTo>
                    <a:pt x="12254" y="1"/>
                  </a:moveTo>
                  <a:cubicBezTo>
                    <a:pt x="5490" y="1"/>
                    <a:pt x="0" y="5466"/>
                    <a:pt x="0" y="12255"/>
                  </a:cubicBezTo>
                  <a:lnTo>
                    <a:pt x="0" y="144382"/>
                  </a:lnTo>
                  <a:cubicBezTo>
                    <a:pt x="0" y="151146"/>
                    <a:pt x="5490" y="156636"/>
                    <a:pt x="12254" y="156636"/>
                  </a:cubicBezTo>
                  <a:lnTo>
                    <a:pt x="196879" y="156636"/>
                  </a:lnTo>
                  <a:cubicBezTo>
                    <a:pt x="203668" y="156636"/>
                    <a:pt x="209133" y="151146"/>
                    <a:pt x="209133" y="144382"/>
                  </a:cubicBezTo>
                  <a:lnTo>
                    <a:pt x="209133" y="12255"/>
                  </a:lnTo>
                  <a:cubicBezTo>
                    <a:pt x="209133" y="5466"/>
                    <a:pt x="203668" y="1"/>
                    <a:pt x="1968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4" name="Google Shape;1814;p65"/>
          <p:cNvGrpSpPr/>
          <p:nvPr/>
        </p:nvGrpSpPr>
        <p:grpSpPr>
          <a:xfrm rot="10800000">
            <a:off x="8277727" y="415633"/>
            <a:ext cx="524620" cy="425281"/>
            <a:chOff x="1183250" y="728300"/>
            <a:chExt cx="5235725" cy="4244325"/>
          </a:xfrm>
        </p:grpSpPr>
        <p:sp>
          <p:nvSpPr>
            <p:cNvPr id="1815" name="Google Shape;1815;p65"/>
            <p:cNvSpPr/>
            <p:nvPr/>
          </p:nvSpPr>
          <p:spPr>
            <a:xfrm>
              <a:off x="2984650" y="3772275"/>
              <a:ext cx="580875" cy="538000"/>
            </a:xfrm>
            <a:custGeom>
              <a:avLst/>
              <a:gdLst/>
              <a:ahLst/>
              <a:cxnLst/>
              <a:rect l="l" t="t" r="r" b="b"/>
              <a:pathLst>
                <a:path w="23235" h="21520" extrusionOk="0">
                  <a:moveTo>
                    <a:pt x="14142" y="1"/>
                  </a:moveTo>
                  <a:lnTo>
                    <a:pt x="14142" y="1"/>
                  </a:lnTo>
                  <a:cubicBezTo>
                    <a:pt x="9902" y="785"/>
                    <a:pt x="5589" y="1177"/>
                    <a:pt x="1202" y="1202"/>
                  </a:cubicBezTo>
                  <a:cubicBezTo>
                    <a:pt x="1" y="6103"/>
                    <a:pt x="1104" y="11226"/>
                    <a:pt x="4192" y="15221"/>
                  </a:cubicBezTo>
                  <a:cubicBezTo>
                    <a:pt x="7280" y="19166"/>
                    <a:pt x="12084" y="21519"/>
                    <a:pt x="17108" y="21519"/>
                  </a:cubicBezTo>
                  <a:cubicBezTo>
                    <a:pt x="20490" y="21519"/>
                    <a:pt x="23235" y="18774"/>
                    <a:pt x="23235" y="15392"/>
                  </a:cubicBezTo>
                  <a:cubicBezTo>
                    <a:pt x="23235" y="12010"/>
                    <a:pt x="20490" y="9265"/>
                    <a:pt x="17108" y="9265"/>
                  </a:cubicBezTo>
                  <a:cubicBezTo>
                    <a:pt x="15858" y="9265"/>
                    <a:pt x="14632" y="8677"/>
                    <a:pt x="13873" y="7696"/>
                  </a:cubicBezTo>
                  <a:cubicBezTo>
                    <a:pt x="13088" y="6691"/>
                    <a:pt x="12819" y="5368"/>
                    <a:pt x="13113" y="4143"/>
                  </a:cubicBezTo>
                  <a:lnTo>
                    <a:pt x="141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5"/>
            <p:cNvSpPr/>
            <p:nvPr/>
          </p:nvSpPr>
          <p:spPr>
            <a:xfrm>
              <a:off x="1371375" y="3506350"/>
              <a:ext cx="1327775" cy="1466275"/>
            </a:xfrm>
            <a:custGeom>
              <a:avLst/>
              <a:gdLst/>
              <a:ahLst/>
              <a:cxnLst/>
              <a:rect l="l" t="t" r="r" b="b"/>
              <a:pathLst>
                <a:path w="53111" h="58651" extrusionOk="0">
                  <a:moveTo>
                    <a:pt x="10637" y="1"/>
                  </a:moveTo>
                  <a:cubicBezTo>
                    <a:pt x="8382" y="8996"/>
                    <a:pt x="5956" y="18627"/>
                    <a:pt x="4142" y="25907"/>
                  </a:cubicBezTo>
                  <a:cubicBezTo>
                    <a:pt x="0" y="42450"/>
                    <a:pt x="12475" y="58650"/>
                    <a:pt x="29705" y="58650"/>
                  </a:cubicBezTo>
                  <a:cubicBezTo>
                    <a:pt x="36592" y="58650"/>
                    <a:pt x="42572" y="53969"/>
                    <a:pt x="44263" y="47278"/>
                  </a:cubicBezTo>
                  <a:cubicBezTo>
                    <a:pt x="45905" y="40636"/>
                    <a:pt x="49532" y="26176"/>
                    <a:pt x="53111" y="11839"/>
                  </a:cubicBezTo>
                  <a:lnTo>
                    <a:pt x="50415" y="11839"/>
                  </a:lnTo>
                  <a:cubicBezTo>
                    <a:pt x="35979" y="11839"/>
                    <a:pt x="22230" y="7549"/>
                    <a:pt x="10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5"/>
            <p:cNvSpPr/>
            <p:nvPr/>
          </p:nvSpPr>
          <p:spPr>
            <a:xfrm>
              <a:off x="1183250" y="728300"/>
              <a:ext cx="1781825" cy="733450"/>
            </a:xfrm>
            <a:custGeom>
              <a:avLst/>
              <a:gdLst/>
              <a:ahLst/>
              <a:cxnLst/>
              <a:rect l="l" t="t" r="r" b="b"/>
              <a:pathLst>
                <a:path w="71273" h="29338" extrusionOk="0">
                  <a:moveTo>
                    <a:pt x="6422" y="0"/>
                  </a:moveTo>
                  <a:cubicBezTo>
                    <a:pt x="4216" y="0"/>
                    <a:pt x="2182" y="1176"/>
                    <a:pt x="1079" y="3113"/>
                  </a:cubicBezTo>
                  <a:cubicBezTo>
                    <a:pt x="1" y="5024"/>
                    <a:pt x="25" y="7377"/>
                    <a:pt x="1177" y="9289"/>
                  </a:cubicBezTo>
                  <a:lnTo>
                    <a:pt x="13211" y="29337"/>
                  </a:lnTo>
                  <a:cubicBezTo>
                    <a:pt x="25760" y="19632"/>
                    <a:pt x="41421" y="13995"/>
                    <a:pt x="57940" y="13995"/>
                  </a:cubicBezTo>
                  <a:lnTo>
                    <a:pt x="71272" y="13995"/>
                  </a:lnTo>
                  <a:cubicBezTo>
                    <a:pt x="61493" y="5122"/>
                    <a:pt x="48577" y="0"/>
                    <a:pt x="35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5"/>
            <p:cNvSpPr/>
            <p:nvPr/>
          </p:nvSpPr>
          <p:spPr>
            <a:xfrm>
              <a:off x="1190625" y="1384500"/>
              <a:ext cx="2854675" cy="2111475"/>
            </a:xfrm>
            <a:custGeom>
              <a:avLst/>
              <a:gdLst/>
              <a:ahLst/>
              <a:cxnLst/>
              <a:rect l="l" t="t" r="r" b="b"/>
              <a:pathLst>
                <a:path w="114187" h="84459" extrusionOk="0">
                  <a:moveTo>
                    <a:pt x="84874" y="23848"/>
                  </a:moveTo>
                  <a:cubicBezTo>
                    <a:pt x="88256" y="23848"/>
                    <a:pt x="91001" y="26593"/>
                    <a:pt x="91001" y="29975"/>
                  </a:cubicBezTo>
                  <a:cubicBezTo>
                    <a:pt x="91001" y="33357"/>
                    <a:pt x="88256" y="36102"/>
                    <a:pt x="84874" y="36102"/>
                  </a:cubicBezTo>
                  <a:lnTo>
                    <a:pt x="58625" y="36102"/>
                  </a:lnTo>
                  <a:cubicBezTo>
                    <a:pt x="55243" y="36102"/>
                    <a:pt x="52498" y="33357"/>
                    <a:pt x="52498" y="29975"/>
                  </a:cubicBezTo>
                  <a:cubicBezTo>
                    <a:pt x="52498" y="26593"/>
                    <a:pt x="55243" y="23848"/>
                    <a:pt x="58625" y="23848"/>
                  </a:cubicBezTo>
                  <a:close/>
                  <a:moveTo>
                    <a:pt x="71762" y="48357"/>
                  </a:moveTo>
                  <a:cubicBezTo>
                    <a:pt x="75144" y="48357"/>
                    <a:pt x="77889" y="51102"/>
                    <a:pt x="77889" y="54484"/>
                  </a:cubicBezTo>
                  <a:cubicBezTo>
                    <a:pt x="77889" y="57866"/>
                    <a:pt x="75144" y="60611"/>
                    <a:pt x="71762" y="60611"/>
                  </a:cubicBezTo>
                  <a:lnTo>
                    <a:pt x="45513" y="60611"/>
                  </a:lnTo>
                  <a:cubicBezTo>
                    <a:pt x="42131" y="60611"/>
                    <a:pt x="39386" y="57866"/>
                    <a:pt x="39386" y="54484"/>
                  </a:cubicBezTo>
                  <a:cubicBezTo>
                    <a:pt x="39386" y="51102"/>
                    <a:pt x="42131" y="48357"/>
                    <a:pt x="45513" y="48357"/>
                  </a:cubicBezTo>
                  <a:close/>
                  <a:moveTo>
                    <a:pt x="57645" y="1"/>
                  </a:moveTo>
                  <a:cubicBezTo>
                    <a:pt x="32106" y="1"/>
                    <a:pt x="9093" y="16128"/>
                    <a:pt x="368" y="40146"/>
                  </a:cubicBezTo>
                  <a:cubicBezTo>
                    <a:pt x="123" y="40808"/>
                    <a:pt x="0" y="41519"/>
                    <a:pt x="0" y="42230"/>
                  </a:cubicBezTo>
                  <a:cubicBezTo>
                    <a:pt x="0" y="42940"/>
                    <a:pt x="123" y="43651"/>
                    <a:pt x="368" y="44313"/>
                  </a:cubicBezTo>
                  <a:cubicBezTo>
                    <a:pt x="9093" y="68331"/>
                    <a:pt x="32106" y="84458"/>
                    <a:pt x="57645" y="84458"/>
                  </a:cubicBezTo>
                  <a:lnTo>
                    <a:pt x="72742" y="84458"/>
                  </a:lnTo>
                  <a:cubicBezTo>
                    <a:pt x="88403" y="84458"/>
                    <a:pt x="103133" y="78380"/>
                    <a:pt x="114186" y="68135"/>
                  </a:cubicBezTo>
                  <a:cubicBezTo>
                    <a:pt x="108966" y="60832"/>
                    <a:pt x="105878" y="51886"/>
                    <a:pt x="105878" y="42230"/>
                  </a:cubicBezTo>
                  <a:cubicBezTo>
                    <a:pt x="105878" y="32573"/>
                    <a:pt x="108966" y="23627"/>
                    <a:pt x="114186" y="16324"/>
                  </a:cubicBezTo>
                  <a:cubicBezTo>
                    <a:pt x="103133" y="6079"/>
                    <a:pt x="88403" y="1"/>
                    <a:pt x="72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5"/>
            <p:cNvSpPr/>
            <p:nvPr/>
          </p:nvSpPr>
          <p:spPr>
            <a:xfrm>
              <a:off x="5412850" y="2090375"/>
              <a:ext cx="1006125" cy="699750"/>
            </a:xfrm>
            <a:custGeom>
              <a:avLst/>
              <a:gdLst/>
              <a:ahLst/>
              <a:cxnLst/>
              <a:rect l="l" t="t" r="r" b="b"/>
              <a:pathLst>
                <a:path w="40245" h="27990" extrusionOk="0">
                  <a:moveTo>
                    <a:pt x="26250" y="0"/>
                  </a:moveTo>
                  <a:cubicBezTo>
                    <a:pt x="20735" y="0"/>
                    <a:pt x="15956" y="3211"/>
                    <a:pt x="13677" y="7867"/>
                  </a:cubicBezTo>
                  <a:lnTo>
                    <a:pt x="1" y="7867"/>
                  </a:lnTo>
                  <a:lnTo>
                    <a:pt x="1" y="20122"/>
                  </a:lnTo>
                  <a:lnTo>
                    <a:pt x="13677" y="20122"/>
                  </a:lnTo>
                  <a:cubicBezTo>
                    <a:pt x="15956" y="24778"/>
                    <a:pt x="20735" y="27989"/>
                    <a:pt x="26250" y="27989"/>
                  </a:cubicBezTo>
                  <a:cubicBezTo>
                    <a:pt x="33970" y="27989"/>
                    <a:pt x="40244" y="21715"/>
                    <a:pt x="40244" y="13995"/>
                  </a:cubicBezTo>
                  <a:cubicBezTo>
                    <a:pt x="40244" y="6274"/>
                    <a:pt x="33970" y="0"/>
                    <a:pt x="26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4143925" y="1630825"/>
              <a:ext cx="962600" cy="1618825"/>
            </a:xfrm>
            <a:custGeom>
              <a:avLst/>
              <a:gdLst/>
              <a:ahLst/>
              <a:cxnLst/>
              <a:rect l="l" t="t" r="r" b="b"/>
              <a:pathLst>
                <a:path w="38504" h="64753" extrusionOk="0">
                  <a:moveTo>
                    <a:pt x="32376" y="0"/>
                  </a:moveTo>
                  <a:cubicBezTo>
                    <a:pt x="14534" y="0"/>
                    <a:pt x="0" y="14510"/>
                    <a:pt x="0" y="32377"/>
                  </a:cubicBezTo>
                  <a:cubicBezTo>
                    <a:pt x="0" y="50219"/>
                    <a:pt x="14534" y="64753"/>
                    <a:pt x="32376" y="64753"/>
                  </a:cubicBezTo>
                  <a:cubicBezTo>
                    <a:pt x="35759" y="64753"/>
                    <a:pt x="38504" y="62008"/>
                    <a:pt x="38504" y="58625"/>
                  </a:cubicBezTo>
                  <a:lnTo>
                    <a:pt x="38504" y="6128"/>
                  </a:lnTo>
                  <a:cubicBezTo>
                    <a:pt x="38504" y="2745"/>
                    <a:pt x="35759" y="0"/>
                    <a:pt x="323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21" name="Google Shape;1821;p65"/>
          <p:cNvGrpSpPr/>
          <p:nvPr/>
        </p:nvGrpSpPr>
        <p:grpSpPr>
          <a:xfrm>
            <a:off x="384454" y="1591412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E4A204A-597C-9B9A-67B6-A082E182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77" y="1742668"/>
            <a:ext cx="3429297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5"/>
          <p:cNvSpPr txBox="1">
            <a:spLocks noGrp="1"/>
          </p:cNvSpPr>
          <p:nvPr>
            <p:ph type="subTitle" idx="1"/>
          </p:nvPr>
        </p:nvSpPr>
        <p:spPr>
          <a:xfrm>
            <a:off x="988415" y="1823772"/>
            <a:ext cx="7167170" cy="7925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dirty="0" err="1"/>
              <a:t>Aktifkan</a:t>
            </a:r>
            <a:r>
              <a:rPr lang="en-US" sz="1200" b="1" dirty="0"/>
              <a:t> </a:t>
            </a:r>
            <a:r>
              <a:rPr lang="en-US" sz="1200" b="1" dirty="0" err="1"/>
              <a:t>kotak</a:t>
            </a:r>
            <a:r>
              <a:rPr lang="en-US" sz="1200" b="1" dirty="0"/>
              <a:t> </a:t>
            </a:r>
            <a:r>
              <a:rPr lang="en-US" sz="1200" b="1" dirty="0" err="1"/>
              <a:t>centang</a:t>
            </a:r>
            <a:r>
              <a:rPr lang="en-US" sz="1200" b="1" dirty="0"/>
              <a:t> </a:t>
            </a:r>
            <a:r>
              <a:rPr lang="en-US" sz="1200" b="1" dirty="0" err="1"/>
              <a:t>isi</a:t>
            </a:r>
            <a:r>
              <a:rPr lang="en-US" sz="1200" b="1" dirty="0"/>
              <a:t> </a:t>
            </a:r>
            <a:r>
              <a:rPr lang="en-US" sz="1200" dirty="0"/>
              <a:t>Fill Heightmap untuk </a:t>
            </a:r>
            <a:r>
              <a:rPr lang="en-US" sz="1200" dirty="0" err="1"/>
              <a:t>mengisi</a:t>
            </a:r>
            <a:r>
              <a:rPr lang="en-US" sz="1200" dirty="0"/>
              <a:t> heightmap </a:t>
            </a:r>
            <a:r>
              <a:rPr lang="en-US" sz="1200" dirty="0" err="1"/>
              <a:t>ubin</a:t>
            </a:r>
            <a:r>
              <a:rPr lang="en-US" sz="1200" dirty="0"/>
              <a:t> Terrain baru dengan </a:t>
            </a:r>
            <a:r>
              <a:rPr lang="en-US" sz="1200" i="1" dirty="0"/>
              <a:t>cross-blend </a:t>
            </a:r>
            <a:r>
              <a:rPr lang="en-US" sz="1200" dirty="0"/>
              <a:t>heightmap </a:t>
            </a:r>
            <a:r>
              <a:rPr lang="en-US" sz="1200" dirty="0" err="1"/>
              <a:t>ubin</a:t>
            </a:r>
            <a:r>
              <a:rPr lang="en-US" sz="1200" dirty="0"/>
              <a:t> </a:t>
            </a:r>
            <a:r>
              <a:rPr lang="en-US" sz="1200" dirty="0" err="1"/>
              <a:t>tetangga</a:t>
            </a:r>
            <a:r>
              <a:rPr lang="en-US" sz="1200" dirty="0"/>
              <a:t>, yang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ketinggian</a:t>
            </a:r>
            <a:r>
              <a:rPr lang="en-US" sz="1200" dirty="0"/>
              <a:t> </a:t>
            </a:r>
            <a:r>
              <a:rPr lang="en-US" sz="1200" dirty="0" err="1"/>
              <a:t>tepi</a:t>
            </a:r>
            <a:r>
              <a:rPr lang="en-US" sz="1200" dirty="0"/>
              <a:t> </a:t>
            </a:r>
            <a:r>
              <a:rPr lang="en-US" sz="1200" dirty="0" err="1"/>
              <a:t>ubin</a:t>
            </a:r>
            <a:r>
              <a:rPr lang="en-US" sz="1200" dirty="0"/>
              <a:t> yang baru </a:t>
            </a:r>
            <a:r>
              <a:rPr lang="en-US" sz="1200" dirty="0" err="1"/>
              <a:t>sesuai</a:t>
            </a:r>
            <a:r>
              <a:rPr lang="en-US" sz="1200" dirty="0"/>
              <a:t> dengan </a:t>
            </a:r>
            <a:r>
              <a:rPr lang="en-US" sz="1200" dirty="0" err="1"/>
              <a:t>ubin</a:t>
            </a:r>
            <a:r>
              <a:rPr lang="en-US" sz="1200" dirty="0"/>
              <a:t> yang di </a:t>
            </a:r>
            <a:r>
              <a:rPr lang="en-US" sz="1200" dirty="0" err="1"/>
              <a:t>sebelahnya</a:t>
            </a:r>
            <a:endParaRPr sz="1200" dirty="0"/>
          </a:p>
        </p:txBody>
      </p:sp>
      <p:grpSp>
        <p:nvGrpSpPr>
          <p:cNvPr id="1809" name="Google Shape;1809;p65"/>
          <p:cNvGrpSpPr/>
          <p:nvPr/>
        </p:nvGrpSpPr>
        <p:grpSpPr>
          <a:xfrm>
            <a:off x="200299" y="4521809"/>
            <a:ext cx="523881" cy="392376"/>
            <a:chOff x="1190625" y="891875"/>
            <a:chExt cx="5228350" cy="3915925"/>
          </a:xfrm>
        </p:grpSpPr>
        <p:sp>
          <p:nvSpPr>
            <p:cNvPr id="1810" name="Google Shape;1810;p65"/>
            <p:cNvSpPr/>
            <p:nvPr/>
          </p:nvSpPr>
          <p:spPr>
            <a:xfrm>
              <a:off x="3137825" y="1854475"/>
              <a:ext cx="185700" cy="185675"/>
            </a:xfrm>
            <a:custGeom>
              <a:avLst/>
              <a:gdLst/>
              <a:ahLst/>
              <a:cxnLst/>
              <a:rect l="l" t="t" r="r" b="b"/>
              <a:pathLst>
                <a:path w="7428" h="7427" extrusionOk="0">
                  <a:moveTo>
                    <a:pt x="1" y="0"/>
                  </a:moveTo>
                  <a:lnTo>
                    <a:pt x="1" y="7426"/>
                  </a:lnTo>
                  <a:lnTo>
                    <a:pt x="7427" y="74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5"/>
            <p:cNvSpPr/>
            <p:nvPr/>
          </p:nvSpPr>
          <p:spPr>
            <a:xfrm>
              <a:off x="2153200" y="3331125"/>
              <a:ext cx="185675" cy="514100"/>
            </a:xfrm>
            <a:custGeom>
              <a:avLst/>
              <a:gdLst/>
              <a:ahLst/>
              <a:cxnLst/>
              <a:rect l="l" t="t" r="r" b="b"/>
              <a:pathLst>
                <a:path w="7427" h="20564" extrusionOk="0">
                  <a:moveTo>
                    <a:pt x="0" y="0"/>
                  </a:moveTo>
                  <a:lnTo>
                    <a:pt x="0" y="20563"/>
                  </a:lnTo>
                  <a:lnTo>
                    <a:pt x="7426" y="20563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5"/>
            <p:cNvSpPr/>
            <p:nvPr/>
          </p:nvSpPr>
          <p:spPr>
            <a:xfrm>
              <a:off x="4942300" y="3331125"/>
              <a:ext cx="514100" cy="185675"/>
            </a:xfrm>
            <a:custGeom>
              <a:avLst/>
              <a:gdLst/>
              <a:ahLst/>
              <a:cxnLst/>
              <a:rect l="l" t="t" r="r" b="b"/>
              <a:pathLst>
                <a:path w="20564" h="7427" extrusionOk="0">
                  <a:moveTo>
                    <a:pt x="0" y="0"/>
                  </a:moveTo>
                  <a:lnTo>
                    <a:pt x="0" y="7426"/>
                  </a:lnTo>
                  <a:lnTo>
                    <a:pt x="16862" y="7426"/>
                  </a:lnTo>
                  <a:cubicBezTo>
                    <a:pt x="17843" y="7426"/>
                    <a:pt x="18774" y="7034"/>
                    <a:pt x="19485" y="6348"/>
                  </a:cubicBezTo>
                  <a:cubicBezTo>
                    <a:pt x="20171" y="5637"/>
                    <a:pt x="20563" y="4706"/>
                    <a:pt x="20563" y="3701"/>
                  </a:cubicBezTo>
                  <a:cubicBezTo>
                    <a:pt x="20563" y="2721"/>
                    <a:pt x="20171" y="1789"/>
                    <a:pt x="19485" y="1079"/>
                  </a:cubicBezTo>
                  <a:cubicBezTo>
                    <a:pt x="18774" y="392"/>
                    <a:pt x="17843" y="0"/>
                    <a:pt x="16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5"/>
            <p:cNvSpPr/>
            <p:nvPr/>
          </p:nvSpPr>
          <p:spPr>
            <a:xfrm>
              <a:off x="1190625" y="891875"/>
              <a:ext cx="5228350" cy="3915925"/>
            </a:xfrm>
            <a:custGeom>
              <a:avLst/>
              <a:gdLst/>
              <a:ahLst/>
              <a:cxnLst/>
              <a:rect l="l" t="t" r="r" b="b"/>
              <a:pathLst>
                <a:path w="209134" h="156637" extrusionOk="0">
                  <a:moveTo>
                    <a:pt x="52057" y="26250"/>
                  </a:moveTo>
                  <a:cubicBezTo>
                    <a:pt x="55463" y="26250"/>
                    <a:pt x="58184" y="28995"/>
                    <a:pt x="58184" y="32377"/>
                  </a:cubicBezTo>
                  <a:cubicBezTo>
                    <a:pt x="58184" y="35759"/>
                    <a:pt x="55463" y="38504"/>
                    <a:pt x="52057" y="38504"/>
                  </a:cubicBezTo>
                  <a:lnTo>
                    <a:pt x="38503" y="38504"/>
                  </a:lnTo>
                  <a:lnTo>
                    <a:pt x="38503" y="59067"/>
                  </a:lnTo>
                  <a:lnTo>
                    <a:pt x="45929" y="59067"/>
                  </a:lnTo>
                  <a:lnTo>
                    <a:pt x="45929" y="52057"/>
                  </a:lnTo>
                  <a:cubicBezTo>
                    <a:pt x="45929" y="48675"/>
                    <a:pt x="48674" y="45930"/>
                    <a:pt x="52057" y="45930"/>
                  </a:cubicBezTo>
                  <a:cubicBezTo>
                    <a:pt x="55463" y="45930"/>
                    <a:pt x="58184" y="48675"/>
                    <a:pt x="58184" y="52057"/>
                  </a:cubicBez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lnTo>
                    <a:pt x="32376" y="71321"/>
                  </a:lnTo>
                  <a:cubicBezTo>
                    <a:pt x="28994" y="71321"/>
                    <a:pt x="26249" y="68576"/>
                    <a:pt x="26249" y="65194"/>
                  </a:cubicBezTo>
                  <a:lnTo>
                    <a:pt x="26249" y="32377"/>
                  </a:lnTo>
                  <a:cubicBezTo>
                    <a:pt x="26249" y="28995"/>
                    <a:pt x="28994" y="26250"/>
                    <a:pt x="32376" y="26250"/>
                  </a:cubicBezTo>
                  <a:close/>
                  <a:moveTo>
                    <a:pt x="91442" y="26250"/>
                  </a:moveTo>
                  <a:cubicBezTo>
                    <a:pt x="94824" y="26250"/>
                    <a:pt x="97569" y="28995"/>
                    <a:pt x="97569" y="32377"/>
                  </a:cubicBezTo>
                  <a:lnTo>
                    <a:pt x="97569" y="65194"/>
                  </a:lnTo>
                  <a:cubicBezTo>
                    <a:pt x="97569" y="68576"/>
                    <a:pt x="94824" y="71321"/>
                    <a:pt x="91442" y="71321"/>
                  </a:cubicBezTo>
                  <a:cubicBezTo>
                    <a:pt x="88060" y="71321"/>
                    <a:pt x="85315" y="68576"/>
                    <a:pt x="85315" y="65194"/>
                  </a:cubicBezTo>
                  <a:lnTo>
                    <a:pt x="85315" y="58185"/>
                  </a:lnTo>
                  <a:lnTo>
                    <a:pt x="77889" y="58185"/>
                  </a:lnTo>
                  <a:lnTo>
                    <a:pt x="77889" y="65194"/>
                  </a:lnTo>
                  <a:cubicBezTo>
                    <a:pt x="77889" y="68576"/>
                    <a:pt x="75144" y="71321"/>
                    <a:pt x="71762" y="71321"/>
                  </a:cubicBezTo>
                  <a:cubicBezTo>
                    <a:pt x="68379" y="71321"/>
                    <a:pt x="65634" y="68576"/>
                    <a:pt x="65634" y="65194"/>
                  </a:cubicBezTo>
                  <a:lnTo>
                    <a:pt x="65634" y="32377"/>
                  </a:lnTo>
                  <a:cubicBezTo>
                    <a:pt x="65634" y="28995"/>
                    <a:pt x="68379" y="26250"/>
                    <a:pt x="71762" y="26250"/>
                  </a:cubicBezTo>
                  <a:close/>
                  <a:moveTo>
                    <a:pt x="143523" y="26250"/>
                  </a:moveTo>
                  <a:cubicBezTo>
                    <a:pt x="146906" y="26250"/>
                    <a:pt x="149651" y="28995"/>
                    <a:pt x="149651" y="32377"/>
                  </a:cubicBezTo>
                  <a:lnTo>
                    <a:pt x="149651" y="65194"/>
                  </a:lnTo>
                  <a:cubicBezTo>
                    <a:pt x="149651" y="68576"/>
                    <a:pt x="146906" y="71321"/>
                    <a:pt x="143523" y="71321"/>
                  </a:cubicBezTo>
                  <a:cubicBezTo>
                    <a:pt x="140141" y="71321"/>
                    <a:pt x="137396" y="68576"/>
                    <a:pt x="137396" y="65194"/>
                  </a:cubicBezTo>
                  <a:lnTo>
                    <a:pt x="137396" y="38504"/>
                  </a:lnTo>
                  <a:lnTo>
                    <a:pt x="133230" y="38504"/>
                  </a:lnTo>
                  <a:lnTo>
                    <a:pt x="133230" y="65194"/>
                  </a:lnTo>
                  <a:cubicBezTo>
                    <a:pt x="133230" y="68576"/>
                    <a:pt x="130485" y="71321"/>
                    <a:pt x="127102" y="71321"/>
                  </a:cubicBezTo>
                  <a:cubicBezTo>
                    <a:pt x="123720" y="71321"/>
                    <a:pt x="120975" y="68576"/>
                    <a:pt x="120975" y="65194"/>
                  </a:cubicBezTo>
                  <a:lnTo>
                    <a:pt x="120975" y="38504"/>
                  </a:lnTo>
                  <a:lnTo>
                    <a:pt x="116833" y="38504"/>
                  </a:lnTo>
                  <a:lnTo>
                    <a:pt x="116833" y="65194"/>
                  </a:lnTo>
                  <a:cubicBezTo>
                    <a:pt x="116833" y="68576"/>
                    <a:pt x="114088" y="71321"/>
                    <a:pt x="110706" y="71321"/>
                  </a:cubicBezTo>
                  <a:cubicBezTo>
                    <a:pt x="107324" y="71321"/>
                    <a:pt x="104579" y="68576"/>
                    <a:pt x="104579" y="65194"/>
                  </a:cubicBezTo>
                  <a:lnTo>
                    <a:pt x="104579" y="32377"/>
                  </a:lnTo>
                  <a:cubicBezTo>
                    <a:pt x="104579" y="28995"/>
                    <a:pt x="107324" y="26250"/>
                    <a:pt x="110706" y="26250"/>
                  </a:cubicBezTo>
                  <a:close/>
                  <a:moveTo>
                    <a:pt x="176757" y="26250"/>
                  </a:moveTo>
                  <a:cubicBezTo>
                    <a:pt x="180139" y="26250"/>
                    <a:pt x="182884" y="28995"/>
                    <a:pt x="182884" y="32377"/>
                  </a:cubicBezTo>
                  <a:cubicBezTo>
                    <a:pt x="182884" y="35759"/>
                    <a:pt x="180139" y="38504"/>
                    <a:pt x="176757" y="38504"/>
                  </a:cubicBezTo>
                  <a:lnTo>
                    <a:pt x="169331" y="38504"/>
                  </a:lnTo>
                  <a:lnTo>
                    <a:pt x="169331" y="42646"/>
                  </a:lnTo>
                  <a:lnTo>
                    <a:pt x="176757" y="42646"/>
                  </a:lnTo>
                  <a:cubicBezTo>
                    <a:pt x="180139" y="42646"/>
                    <a:pt x="182884" y="45391"/>
                    <a:pt x="182884" y="48773"/>
                  </a:cubicBezTo>
                  <a:cubicBezTo>
                    <a:pt x="182884" y="52156"/>
                    <a:pt x="180139" y="54901"/>
                    <a:pt x="176757" y="54901"/>
                  </a:cubicBezTo>
                  <a:lnTo>
                    <a:pt x="169331" y="54901"/>
                  </a:lnTo>
                  <a:lnTo>
                    <a:pt x="169331" y="59067"/>
                  </a:lnTo>
                  <a:lnTo>
                    <a:pt x="176757" y="59067"/>
                  </a:lnTo>
                  <a:cubicBezTo>
                    <a:pt x="180139" y="59067"/>
                    <a:pt x="182884" y="61812"/>
                    <a:pt x="182884" y="65194"/>
                  </a:cubicBezTo>
                  <a:cubicBezTo>
                    <a:pt x="182884" y="68576"/>
                    <a:pt x="180139" y="71321"/>
                    <a:pt x="176757" y="71321"/>
                  </a:cubicBezTo>
                  <a:lnTo>
                    <a:pt x="163204" y="71321"/>
                  </a:lnTo>
                  <a:cubicBezTo>
                    <a:pt x="159822" y="71321"/>
                    <a:pt x="157077" y="68576"/>
                    <a:pt x="157077" y="65194"/>
                  </a:cubicBezTo>
                  <a:lnTo>
                    <a:pt x="157077" y="32377"/>
                  </a:lnTo>
                  <a:cubicBezTo>
                    <a:pt x="157077" y="28995"/>
                    <a:pt x="159822" y="26250"/>
                    <a:pt x="163204" y="26250"/>
                  </a:cubicBezTo>
                  <a:close/>
                  <a:moveTo>
                    <a:pt x="52057" y="85316"/>
                  </a:moveTo>
                  <a:cubicBezTo>
                    <a:pt x="55463" y="85316"/>
                    <a:pt x="58184" y="88061"/>
                    <a:pt x="58184" y="91443"/>
                  </a:cubicBezTo>
                  <a:lnTo>
                    <a:pt x="58184" y="124260"/>
                  </a:lnTo>
                  <a:cubicBezTo>
                    <a:pt x="58184" y="127643"/>
                    <a:pt x="55463" y="130388"/>
                    <a:pt x="52057" y="130388"/>
                  </a:cubicBezTo>
                  <a:lnTo>
                    <a:pt x="32376" y="130388"/>
                  </a:lnTo>
                  <a:cubicBezTo>
                    <a:pt x="28994" y="130388"/>
                    <a:pt x="26249" y="127643"/>
                    <a:pt x="26249" y="124260"/>
                  </a:cubicBezTo>
                  <a:lnTo>
                    <a:pt x="26249" y="91443"/>
                  </a:lnTo>
                  <a:cubicBezTo>
                    <a:pt x="26249" y="88061"/>
                    <a:pt x="28994" y="85316"/>
                    <a:pt x="32376" y="85316"/>
                  </a:cubicBezTo>
                  <a:close/>
                  <a:moveTo>
                    <a:pt x="91442" y="85316"/>
                  </a:moveTo>
                  <a:cubicBezTo>
                    <a:pt x="94824" y="85316"/>
                    <a:pt x="97569" y="88061"/>
                    <a:pt x="97569" y="91443"/>
                  </a:cubicBezTo>
                  <a:lnTo>
                    <a:pt x="97569" y="111124"/>
                  </a:lnTo>
                  <a:cubicBezTo>
                    <a:pt x="97569" y="112447"/>
                    <a:pt x="97153" y="113746"/>
                    <a:pt x="96344" y="114800"/>
                  </a:cubicBezTo>
                  <a:lnTo>
                    <a:pt x="86491" y="127937"/>
                  </a:lnTo>
                  <a:cubicBezTo>
                    <a:pt x="85340" y="129481"/>
                    <a:pt x="83526" y="130388"/>
                    <a:pt x="81590" y="130388"/>
                  </a:cubicBezTo>
                  <a:cubicBezTo>
                    <a:pt x="79678" y="130388"/>
                    <a:pt x="77864" y="129481"/>
                    <a:pt x="76688" y="127937"/>
                  </a:cubicBezTo>
                  <a:lnTo>
                    <a:pt x="66860" y="114800"/>
                  </a:lnTo>
                  <a:cubicBezTo>
                    <a:pt x="66051" y="113746"/>
                    <a:pt x="65634" y="112447"/>
                    <a:pt x="65634" y="111124"/>
                  </a:cubicBezTo>
                  <a:lnTo>
                    <a:pt x="65634" y="91443"/>
                  </a:lnTo>
                  <a:cubicBezTo>
                    <a:pt x="65634" y="88061"/>
                    <a:pt x="68379" y="85316"/>
                    <a:pt x="71762" y="85316"/>
                  </a:cubicBezTo>
                  <a:cubicBezTo>
                    <a:pt x="75144" y="85316"/>
                    <a:pt x="77889" y="88061"/>
                    <a:pt x="77889" y="91443"/>
                  </a:cubicBezTo>
                  <a:lnTo>
                    <a:pt x="77889" y="109089"/>
                  </a:lnTo>
                  <a:lnTo>
                    <a:pt x="81590" y="114040"/>
                  </a:lnTo>
                  <a:lnTo>
                    <a:pt x="85315" y="109089"/>
                  </a:lnTo>
                  <a:lnTo>
                    <a:pt x="85315" y="91443"/>
                  </a:lnTo>
                  <a:cubicBezTo>
                    <a:pt x="85315" y="88061"/>
                    <a:pt x="88060" y="85316"/>
                    <a:pt x="91442" y="85316"/>
                  </a:cubicBezTo>
                  <a:close/>
                  <a:moveTo>
                    <a:pt x="124259" y="85316"/>
                  </a:moveTo>
                  <a:cubicBezTo>
                    <a:pt x="127642" y="85316"/>
                    <a:pt x="130387" y="88061"/>
                    <a:pt x="130387" y="91443"/>
                  </a:cubicBezTo>
                  <a:cubicBezTo>
                    <a:pt x="130387" y="94825"/>
                    <a:pt x="127642" y="97570"/>
                    <a:pt x="124259" y="97570"/>
                  </a:cubicBezTo>
                  <a:lnTo>
                    <a:pt x="116833" y="97570"/>
                  </a:lnTo>
                  <a:lnTo>
                    <a:pt x="116833" y="101712"/>
                  </a:lnTo>
                  <a:lnTo>
                    <a:pt x="124259" y="101712"/>
                  </a:lnTo>
                  <a:cubicBezTo>
                    <a:pt x="127642" y="101712"/>
                    <a:pt x="130387" y="104457"/>
                    <a:pt x="130387" y="107839"/>
                  </a:cubicBezTo>
                  <a:cubicBezTo>
                    <a:pt x="130387" y="111222"/>
                    <a:pt x="127642" y="113967"/>
                    <a:pt x="124259" y="113967"/>
                  </a:cubicBezTo>
                  <a:lnTo>
                    <a:pt x="116833" y="113967"/>
                  </a:lnTo>
                  <a:lnTo>
                    <a:pt x="116833" y="118133"/>
                  </a:lnTo>
                  <a:lnTo>
                    <a:pt x="124259" y="118133"/>
                  </a:lnTo>
                  <a:cubicBezTo>
                    <a:pt x="127642" y="118133"/>
                    <a:pt x="130387" y="120878"/>
                    <a:pt x="130387" y="124260"/>
                  </a:cubicBezTo>
                  <a:cubicBezTo>
                    <a:pt x="130387" y="127643"/>
                    <a:pt x="127642" y="130388"/>
                    <a:pt x="124259" y="130388"/>
                  </a:cubicBezTo>
                  <a:lnTo>
                    <a:pt x="110706" y="130388"/>
                  </a:lnTo>
                  <a:cubicBezTo>
                    <a:pt x="107324" y="130388"/>
                    <a:pt x="104579" y="127643"/>
                    <a:pt x="104579" y="124260"/>
                  </a:cubicBezTo>
                  <a:lnTo>
                    <a:pt x="104579" y="91443"/>
                  </a:lnTo>
                  <a:cubicBezTo>
                    <a:pt x="104579" y="88061"/>
                    <a:pt x="107324" y="85316"/>
                    <a:pt x="110706" y="85316"/>
                  </a:cubicBezTo>
                  <a:close/>
                  <a:moveTo>
                    <a:pt x="166929" y="85316"/>
                  </a:moveTo>
                  <a:cubicBezTo>
                    <a:pt x="171194" y="85316"/>
                    <a:pt x="175189" y="86982"/>
                    <a:pt x="178203" y="89997"/>
                  </a:cubicBezTo>
                  <a:cubicBezTo>
                    <a:pt x="181218" y="93012"/>
                    <a:pt x="182884" y="97007"/>
                    <a:pt x="182884" y="101271"/>
                  </a:cubicBezTo>
                  <a:cubicBezTo>
                    <a:pt x="182884" y="105560"/>
                    <a:pt x="181218" y="109555"/>
                    <a:pt x="178203" y="112570"/>
                  </a:cubicBezTo>
                  <a:cubicBezTo>
                    <a:pt x="177444" y="113329"/>
                    <a:pt x="176635" y="114016"/>
                    <a:pt x="175752" y="114579"/>
                  </a:cubicBezTo>
                  <a:lnTo>
                    <a:pt x="181095" y="119922"/>
                  </a:lnTo>
                  <a:cubicBezTo>
                    <a:pt x="183497" y="122300"/>
                    <a:pt x="183497" y="126197"/>
                    <a:pt x="181095" y="128574"/>
                  </a:cubicBezTo>
                  <a:cubicBezTo>
                    <a:pt x="179894" y="129775"/>
                    <a:pt x="178326" y="130388"/>
                    <a:pt x="176757" y="130388"/>
                  </a:cubicBezTo>
                  <a:cubicBezTo>
                    <a:pt x="175189" y="130388"/>
                    <a:pt x="173620" y="129775"/>
                    <a:pt x="172419" y="128574"/>
                  </a:cubicBezTo>
                  <a:lnTo>
                    <a:pt x="161096" y="117251"/>
                  </a:lnTo>
                  <a:lnTo>
                    <a:pt x="150067" y="117251"/>
                  </a:lnTo>
                  <a:lnTo>
                    <a:pt x="150067" y="124260"/>
                  </a:lnTo>
                  <a:cubicBezTo>
                    <a:pt x="150067" y="127643"/>
                    <a:pt x="147322" y="130388"/>
                    <a:pt x="143940" y="130388"/>
                  </a:cubicBezTo>
                  <a:cubicBezTo>
                    <a:pt x="140558" y="130388"/>
                    <a:pt x="137813" y="127643"/>
                    <a:pt x="137813" y="124260"/>
                  </a:cubicBezTo>
                  <a:lnTo>
                    <a:pt x="137813" y="91443"/>
                  </a:lnTo>
                  <a:cubicBezTo>
                    <a:pt x="137813" y="88061"/>
                    <a:pt x="140558" y="85316"/>
                    <a:pt x="143940" y="85316"/>
                  </a:cubicBezTo>
                  <a:close/>
                  <a:moveTo>
                    <a:pt x="12254" y="1"/>
                  </a:moveTo>
                  <a:cubicBezTo>
                    <a:pt x="5490" y="1"/>
                    <a:pt x="0" y="5466"/>
                    <a:pt x="0" y="12255"/>
                  </a:cubicBezTo>
                  <a:lnTo>
                    <a:pt x="0" y="144382"/>
                  </a:lnTo>
                  <a:cubicBezTo>
                    <a:pt x="0" y="151146"/>
                    <a:pt x="5490" y="156636"/>
                    <a:pt x="12254" y="156636"/>
                  </a:cubicBezTo>
                  <a:lnTo>
                    <a:pt x="196879" y="156636"/>
                  </a:lnTo>
                  <a:cubicBezTo>
                    <a:pt x="203668" y="156636"/>
                    <a:pt x="209133" y="151146"/>
                    <a:pt x="209133" y="144382"/>
                  </a:cubicBezTo>
                  <a:lnTo>
                    <a:pt x="209133" y="12255"/>
                  </a:lnTo>
                  <a:cubicBezTo>
                    <a:pt x="209133" y="5466"/>
                    <a:pt x="203668" y="1"/>
                    <a:pt x="1968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4" name="Google Shape;1814;p65"/>
          <p:cNvGrpSpPr/>
          <p:nvPr/>
        </p:nvGrpSpPr>
        <p:grpSpPr>
          <a:xfrm rot="10800000">
            <a:off x="8277727" y="415633"/>
            <a:ext cx="524620" cy="425281"/>
            <a:chOff x="1183250" y="728300"/>
            <a:chExt cx="5235725" cy="4244325"/>
          </a:xfrm>
        </p:grpSpPr>
        <p:sp>
          <p:nvSpPr>
            <p:cNvPr id="1815" name="Google Shape;1815;p65"/>
            <p:cNvSpPr/>
            <p:nvPr/>
          </p:nvSpPr>
          <p:spPr>
            <a:xfrm>
              <a:off x="2984650" y="3772275"/>
              <a:ext cx="580875" cy="538000"/>
            </a:xfrm>
            <a:custGeom>
              <a:avLst/>
              <a:gdLst/>
              <a:ahLst/>
              <a:cxnLst/>
              <a:rect l="l" t="t" r="r" b="b"/>
              <a:pathLst>
                <a:path w="23235" h="21520" extrusionOk="0">
                  <a:moveTo>
                    <a:pt x="14142" y="1"/>
                  </a:moveTo>
                  <a:lnTo>
                    <a:pt x="14142" y="1"/>
                  </a:lnTo>
                  <a:cubicBezTo>
                    <a:pt x="9902" y="785"/>
                    <a:pt x="5589" y="1177"/>
                    <a:pt x="1202" y="1202"/>
                  </a:cubicBezTo>
                  <a:cubicBezTo>
                    <a:pt x="1" y="6103"/>
                    <a:pt x="1104" y="11226"/>
                    <a:pt x="4192" y="15221"/>
                  </a:cubicBezTo>
                  <a:cubicBezTo>
                    <a:pt x="7280" y="19166"/>
                    <a:pt x="12084" y="21519"/>
                    <a:pt x="17108" y="21519"/>
                  </a:cubicBezTo>
                  <a:cubicBezTo>
                    <a:pt x="20490" y="21519"/>
                    <a:pt x="23235" y="18774"/>
                    <a:pt x="23235" y="15392"/>
                  </a:cubicBezTo>
                  <a:cubicBezTo>
                    <a:pt x="23235" y="12010"/>
                    <a:pt x="20490" y="9265"/>
                    <a:pt x="17108" y="9265"/>
                  </a:cubicBezTo>
                  <a:cubicBezTo>
                    <a:pt x="15858" y="9265"/>
                    <a:pt x="14632" y="8677"/>
                    <a:pt x="13873" y="7696"/>
                  </a:cubicBezTo>
                  <a:cubicBezTo>
                    <a:pt x="13088" y="6691"/>
                    <a:pt x="12819" y="5368"/>
                    <a:pt x="13113" y="4143"/>
                  </a:cubicBezTo>
                  <a:lnTo>
                    <a:pt x="141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5"/>
            <p:cNvSpPr/>
            <p:nvPr/>
          </p:nvSpPr>
          <p:spPr>
            <a:xfrm>
              <a:off x="1371375" y="3506350"/>
              <a:ext cx="1327775" cy="1466275"/>
            </a:xfrm>
            <a:custGeom>
              <a:avLst/>
              <a:gdLst/>
              <a:ahLst/>
              <a:cxnLst/>
              <a:rect l="l" t="t" r="r" b="b"/>
              <a:pathLst>
                <a:path w="53111" h="58651" extrusionOk="0">
                  <a:moveTo>
                    <a:pt x="10637" y="1"/>
                  </a:moveTo>
                  <a:cubicBezTo>
                    <a:pt x="8382" y="8996"/>
                    <a:pt x="5956" y="18627"/>
                    <a:pt x="4142" y="25907"/>
                  </a:cubicBezTo>
                  <a:cubicBezTo>
                    <a:pt x="0" y="42450"/>
                    <a:pt x="12475" y="58650"/>
                    <a:pt x="29705" y="58650"/>
                  </a:cubicBezTo>
                  <a:cubicBezTo>
                    <a:pt x="36592" y="58650"/>
                    <a:pt x="42572" y="53969"/>
                    <a:pt x="44263" y="47278"/>
                  </a:cubicBezTo>
                  <a:cubicBezTo>
                    <a:pt x="45905" y="40636"/>
                    <a:pt x="49532" y="26176"/>
                    <a:pt x="53111" y="11839"/>
                  </a:cubicBezTo>
                  <a:lnTo>
                    <a:pt x="50415" y="11839"/>
                  </a:lnTo>
                  <a:cubicBezTo>
                    <a:pt x="35979" y="11839"/>
                    <a:pt x="22230" y="7549"/>
                    <a:pt x="10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5"/>
            <p:cNvSpPr/>
            <p:nvPr/>
          </p:nvSpPr>
          <p:spPr>
            <a:xfrm>
              <a:off x="1183250" y="728300"/>
              <a:ext cx="1781825" cy="733450"/>
            </a:xfrm>
            <a:custGeom>
              <a:avLst/>
              <a:gdLst/>
              <a:ahLst/>
              <a:cxnLst/>
              <a:rect l="l" t="t" r="r" b="b"/>
              <a:pathLst>
                <a:path w="71273" h="29338" extrusionOk="0">
                  <a:moveTo>
                    <a:pt x="6422" y="0"/>
                  </a:moveTo>
                  <a:cubicBezTo>
                    <a:pt x="4216" y="0"/>
                    <a:pt x="2182" y="1176"/>
                    <a:pt x="1079" y="3113"/>
                  </a:cubicBezTo>
                  <a:cubicBezTo>
                    <a:pt x="1" y="5024"/>
                    <a:pt x="25" y="7377"/>
                    <a:pt x="1177" y="9289"/>
                  </a:cubicBezTo>
                  <a:lnTo>
                    <a:pt x="13211" y="29337"/>
                  </a:lnTo>
                  <a:cubicBezTo>
                    <a:pt x="25760" y="19632"/>
                    <a:pt x="41421" y="13995"/>
                    <a:pt x="57940" y="13995"/>
                  </a:cubicBezTo>
                  <a:lnTo>
                    <a:pt x="71272" y="13995"/>
                  </a:lnTo>
                  <a:cubicBezTo>
                    <a:pt x="61493" y="5122"/>
                    <a:pt x="48577" y="0"/>
                    <a:pt x="35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5"/>
            <p:cNvSpPr/>
            <p:nvPr/>
          </p:nvSpPr>
          <p:spPr>
            <a:xfrm>
              <a:off x="1190625" y="1384500"/>
              <a:ext cx="2854675" cy="2111475"/>
            </a:xfrm>
            <a:custGeom>
              <a:avLst/>
              <a:gdLst/>
              <a:ahLst/>
              <a:cxnLst/>
              <a:rect l="l" t="t" r="r" b="b"/>
              <a:pathLst>
                <a:path w="114187" h="84459" extrusionOk="0">
                  <a:moveTo>
                    <a:pt x="84874" y="23848"/>
                  </a:moveTo>
                  <a:cubicBezTo>
                    <a:pt x="88256" y="23848"/>
                    <a:pt x="91001" y="26593"/>
                    <a:pt x="91001" y="29975"/>
                  </a:cubicBezTo>
                  <a:cubicBezTo>
                    <a:pt x="91001" y="33357"/>
                    <a:pt x="88256" y="36102"/>
                    <a:pt x="84874" y="36102"/>
                  </a:cubicBezTo>
                  <a:lnTo>
                    <a:pt x="58625" y="36102"/>
                  </a:lnTo>
                  <a:cubicBezTo>
                    <a:pt x="55243" y="36102"/>
                    <a:pt x="52498" y="33357"/>
                    <a:pt x="52498" y="29975"/>
                  </a:cubicBezTo>
                  <a:cubicBezTo>
                    <a:pt x="52498" y="26593"/>
                    <a:pt x="55243" y="23848"/>
                    <a:pt x="58625" y="23848"/>
                  </a:cubicBezTo>
                  <a:close/>
                  <a:moveTo>
                    <a:pt x="71762" y="48357"/>
                  </a:moveTo>
                  <a:cubicBezTo>
                    <a:pt x="75144" y="48357"/>
                    <a:pt x="77889" y="51102"/>
                    <a:pt x="77889" y="54484"/>
                  </a:cubicBezTo>
                  <a:cubicBezTo>
                    <a:pt x="77889" y="57866"/>
                    <a:pt x="75144" y="60611"/>
                    <a:pt x="71762" y="60611"/>
                  </a:cubicBezTo>
                  <a:lnTo>
                    <a:pt x="45513" y="60611"/>
                  </a:lnTo>
                  <a:cubicBezTo>
                    <a:pt x="42131" y="60611"/>
                    <a:pt x="39386" y="57866"/>
                    <a:pt x="39386" y="54484"/>
                  </a:cubicBezTo>
                  <a:cubicBezTo>
                    <a:pt x="39386" y="51102"/>
                    <a:pt x="42131" y="48357"/>
                    <a:pt x="45513" y="48357"/>
                  </a:cubicBezTo>
                  <a:close/>
                  <a:moveTo>
                    <a:pt x="57645" y="1"/>
                  </a:moveTo>
                  <a:cubicBezTo>
                    <a:pt x="32106" y="1"/>
                    <a:pt x="9093" y="16128"/>
                    <a:pt x="368" y="40146"/>
                  </a:cubicBezTo>
                  <a:cubicBezTo>
                    <a:pt x="123" y="40808"/>
                    <a:pt x="0" y="41519"/>
                    <a:pt x="0" y="42230"/>
                  </a:cubicBezTo>
                  <a:cubicBezTo>
                    <a:pt x="0" y="42940"/>
                    <a:pt x="123" y="43651"/>
                    <a:pt x="368" y="44313"/>
                  </a:cubicBezTo>
                  <a:cubicBezTo>
                    <a:pt x="9093" y="68331"/>
                    <a:pt x="32106" y="84458"/>
                    <a:pt x="57645" y="84458"/>
                  </a:cubicBezTo>
                  <a:lnTo>
                    <a:pt x="72742" y="84458"/>
                  </a:lnTo>
                  <a:cubicBezTo>
                    <a:pt x="88403" y="84458"/>
                    <a:pt x="103133" y="78380"/>
                    <a:pt x="114186" y="68135"/>
                  </a:cubicBezTo>
                  <a:cubicBezTo>
                    <a:pt x="108966" y="60832"/>
                    <a:pt x="105878" y="51886"/>
                    <a:pt x="105878" y="42230"/>
                  </a:cubicBezTo>
                  <a:cubicBezTo>
                    <a:pt x="105878" y="32573"/>
                    <a:pt x="108966" y="23627"/>
                    <a:pt x="114186" y="16324"/>
                  </a:cubicBezTo>
                  <a:cubicBezTo>
                    <a:pt x="103133" y="6079"/>
                    <a:pt x="88403" y="1"/>
                    <a:pt x="72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5"/>
            <p:cNvSpPr/>
            <p:nvPr/>
          </p:nvSpPr>
          <p:spPr>
            <a:xfrm>
              <a:off x="5412850" y="2090375"/>
              <a:ext cx="1006125" cy="699750"/>
            </a:xfrm>
            <a:custGeom>
              <a:avLst/>
              <a:gdLst/>
              <a:ahLst/>
              <a:cxnLst/>
              <a:rect l="l" t="t" r="r" b="b"/>
              <a:pathLst>
                <a:path w="40245" h="27990" extrusionOk="0">
                  <a:moveTo>
                    <a:pt x="26250" y="0"/>
                  </a:moveTo>
                  <a:cubicBezTo>
                    <a:pt x="20735" y="0"/>
                    <a:pt x="15956" y="3211"/>
                    <a:pt x="13677" y="7867"/>
                  </a:cubicBezTo>
                  <a:lnTo>
                    <a:pt x="1" y="7867"/>
                  </a:lnTo>
                  <a:lnTo>
                    <a:pt x="1" y="20122"/>
                  </a:lnTo>
                  <a:lnTo>
                    <a:pt x="13677" y="20122"/>
                  </a:lnTo>
                  <a:cubicBezTo>
                    <a:pt x="15956" y="24778"/>
                    <a:pt x="20735" y="27989"/>
                    <a:pt x="26250" y="27989"/>
                  </a:cubicBezTo>
                  <a:cubicBezTo>
                    <a:pt x="33970" y="27989"/>
                    <a:pt x="40244" y="21715"/>
                    <a:pt x="40244" y="13995"/>
                  </a:cubicBezTo>
                  <a:cubicBezTo>
                    <a:pt x="40244" y="6274"/>
                    <a:pt x="33970" y="0"/>
                    <a:pt x="26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4143925" y="1630825"/>
              <a:ext cx="962600" cy="1618825"/>
            </a:xfrm>
            <a:custGeom>
              <a:avLst/>
              <a:gdLst/>
              <a:ahLst/>
              <a:cxnLst/>
              <a:rect l="l" t="t" r="r" b="b"/>
              <a:pathLst>
                <a:path w="38504" h="64753" extrusionOk="0">
                  <a:moveTo>
                    <a:pt x="32376" y="0"/>
                  </a:moveTo>
                  <a:cubicBezTo>
                    <a:pt x="14534" y="0"/>
                    <a:pt x="0" y="14510"/>
                    <a:pt x="0" y="32377"/>
                  </a:cubicBezTo>
                  <a:cubicBezTo>
                    <a:pt x="0" y="50219"/>
                    <a:pt x="14534" y="64753"/>
                    <a:pt x="32376" y="64753"/>
                  </a:cubicBezTo>
                  <a:cubicBezTo>
                    <a:pt x="35759" y="64753"/>
                    <a:pt x="38504" y="62008"/>
                    <a:pt x="38504" y="58625"/>
                  </a:cubicBezTo>
                  <a:lnTo>
                    <a:pt x="38504" y="6128"/>
                  </a:lnTo>
                  <a:cubicBezTo>
                    <a:pt x="38504" y="2745"/>
                    <a:pt x="35759" y="0"/>
                    <a:pt x="323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21" name="Google Shape;1821;p65"/>
          <p:cNvGrpSpPr/>
          <p:nvPr/>
        </p:nvGrpSpPr>
        <p:grpSpPr>
          <a:xfrm>
            <a:off x="399478" y="1309247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757A2D-A7FB-CC92-3FA9-1C3C2DCD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84" y="464838"/>
            <a:ext cx="4791142" cy="1237801"/>
          </a:xfrm>
          <a:prstGeom prst="rect">
            <a:avLst/>
          </a:prstGeom>
        </p:spPr>
      </p:pic>
      <p:sp>
        <p:nvSpPr>
          <p:cNvPr id="9" name="Google Shape;1805;p65">
            <a:extLst>
              <a:ext uri="{FF2B5EF4-FFF2-40B4-BE49-F238E27FC236}">
                <a16:creationId xmlns:a16="http://schemas.microsoft.com/office/drawing/2014/main" id="{FB4EDB86-3E80-1042-8240-25E702075645}"/>
              </a:ext>
            </a:extLst>
          </p:cNvPr>
          <p:cNvSpPr txBox="1">
            <a:spLocks/>
          </p:cNvSpPr>
          <p:nvPr/>
        </p:nvSpPr>
        <p:spPr>
          <a:xfrm>
            <a:off x="979189" y="2659063"/>
            <a:ext cx="7176396" cy="184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139700" indent="0" algn="just">
              <a:lnSpc>
                <a:spcPct val="150000"/>
              </a:lnSpc>
              <a:buFont typeface="Didact Gothic"/>
              <a:buNone/>
            </a:pPr>
            <a:r>
              <a:rPr lang="en-US" sz="1200" dirty="0" err="1"/>
              <a:t>Properti</a:t>
            </a:r>
            <a:r>
              <a:rPr lang="en-US" sz="1200" dirty="0"/>
              <a:t> Fill </a:t>
            </a:r>
            <a:r>
              <a:rPr lang="en-US" sz="1200" dirty="0" err="1"/>
              <a:t>Heighmap</a:t>
            </a:r>
            <a:r>
              <a:rPr lang="en-US" sz="1200" dirty="0"/>
              <a:t> Address untuk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i="1" dirty="0"/>
              <a:t>cross-blend</a:t>
            </a:r>
            <a:r>
              <a:rPr lang="en-US" sz="1200" dirty="0"/>
              <a:t> </a:t>
            </a:r>
            <a:r>
              <a:rPr lang="en-US" sz="1200" dirty="0" err="1"/>
              <a:t>heighmap</a:t>
            </a:r>
            <a:r>
              <a:rPr lang="en-US" sz="1200" dirty="0"/>
              <a:t> </a:t>
            </a:r>
            <a:r>
              <a:rPr lang="en-US" sz="1200" dirty="0" err="1"/>
              <a:t>terbagi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dua, </a:t>
            </a:r>
            <a:r>
              <a:rPr lang="en-US" sz="1200" dirty="0" err="1"/>
              <a:t>yaitu</a:t>
            </a:r>
            <a:endParaRPr lang="en-US" sz="1200" dirty="0"/>
          </a:p>
          <a:p>
            <a:pPr marL="311150" indent="-171450" algn="just">
              <a:lnSpc>
                <a:spcPct val="150000"/>
              </a:lnSpc>
            </a:pPr>
            <a:r>
              <a:rPr lang="en-US" sz="1200" b="1" dirty="0"/>
              <a:t>Clamp</a:t>
            </a:r>
            <a:r>
              <a:rPr lang="en-US" sz="1200" dirty="0"/>
              <a:t>: </a:t>
            </a:r>
            <a:r>
              <a:rPr lang="en-US" sz="1200" dirty="0" err="1"/>
              <a:t>Mengulangi</a:t>
            </a:r>
            <a:r>
              <a:rPr lang="en-US" sz="1200" dirty="0"/>
              <a:t> batas </a:t>
            </a:r>
            <a:r>
              <a:rPr lang="en-US" sz="1200" dirty="0" err="1"/>
              <a:t>piksel</a:t>
            </a:r>
            <a:r>
              <a:rPr lang="en-US" sz="1200" dirty="0"/>
              <a:t> </a:t>
            </a:r>
            <a:r>
              <a:rPr lang="en-US" sz="1200" dirty="0" err="1"/>
              <a:t>tekstur</a:t>
            </a:r>
            <a:r>
              <a:rPr lang="en-US" sz="1200" dirty="0"/>
              <a:t> heightmap ke </a:t>
            </a:r>
            <a:r>
              <a:rPr lang="en-US" sz="1200" dirty="0" err="1"/>
              <a:t>tetangga</a:t>
            </a:r>
            <a:r>
              <a:rPr lang="en-US" sz="1200" dirty="0"/>
              <a:t> yang </a:t>
            </a:r>
            <a:r>
              <a:rPr lang="en-US" sz="1200" dirty="0" err="1"/>
              <a:t>berlawanan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melebih</a:t>
            </a:r>
            <a:r>
              <a:rPr lang="en-US" sz="1200" dirty="0"/>
              <a:t> </a:t>
            </a:r>
            <a:r>
              <a:rPr lang="en-US" sz="1200" dirty="0" err="1"/>
              <a:t>ukuran</a:t>
            </a:r>
            <a:r>
              <a:rPr lang="en-US" sz="1200" dirty="0"/>
              <a:t> heightmap </a:t>
            </a:r>
            <a:r>
              <a:rPr lang="en-US" sz="1200" dirty="0" err="1"/>
              <a:t>asli</a:t>
            </a:r>
            <a:r>
              <a:rPr lang="en-US" sz="1200" dirty="0"/>
              <a:t>.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200" b="1" dirty="0"/>
              <a:t>Mirror</a:t>
            </a:r>
            <a:r>
              <a:rPr lang="en-US" sz="1200" dirty="0"/>
              <a:t>: </a:t>
            </a:r>
            <a:r>
              <a:rPr lang="en-US" sz="1200" dirty="0" err="1"/>
              <a:t>Memantulkan</a:t>
            </a:r>
            <a:r>
              <a:rPr lang="en-US" sz="1200" dirty="0"/>
              <a:t> </a:t>
            </a:r>
            <a:r>
              <a:rPr lang="en-US" sz="1200" dirty="0" err="1"/>
              <a:t>tekstur</a:t>
            </a:r>
            <a:r>
              <a:rPr lang="en-US" sz="1200" dirty="0"/>
              <a:t> heightmap ke </a:t>
            </a:r>
            <a:r>
              <a:rPr lang="en-US" sz="1200" dirty="0" err="1"/>
              <a:t>tetangga</a:t>
            </a:r>
            <a:r>
              <a:rPr lang="en-US" sz="1200" dirty="0"/>
              <a:t> </a:t>
            </a:r>
            <a:r>
              <a:rPr lang="en-US" sz="1200" dirty="0" err="1"/>
              <a:t>berlawanan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melebihi</a:t>
            </a:r>
            <a:r>
              <a:rPr lang="en-US" sz="1200" dirty="0"/>
              <a:t> </a:t>
            </a:r>
            <a:r>
              <a:rPr lang="en-US" sz="1200" dirty="0" err="1"/>
              <a:t>ukuran</a:t>
            </a:r>
            <a:r>
              <a:rPr lang="en-US" sz="1200" dirty="0"/>
              <a:t> </a:t>
            </a:r>
            <a:r>
              <a:rPr lang="en-US" sz="1200" dirty="0" err="1"/>
              <a:t>heighmap</a:t>
            </a:r>
            <a:r>
              <a:rPr lang="en-US" sz="1200" dirty="0"/>
              <a:t> </a:t>
            </a:r>
            <a:r>
              <a:rPr lang="en-US" sz="1200" dirty="0" err="1"/>
              <a:t>asli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014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7" name="Google Shape;2247;p72"/>
          <p:cNvGrpSpPr/>
          <p:nvPr/>
        </p:nvGrpSpPr>
        <p:grpSpPr>
          <a:xfrm>
            <a:off x="2592544" y="1329462"/>
            <a:ext cx="3958912" cy="2751265"/>
            <a:chOff x="2592544" y="1329462"/>
            <a:chExt cx="3958912" cy="2751265"/>
          </a:xfrm>
        </p:grpSpPr>
        <p:sp>
          <p:nvSpPr>
            <p:cNvPr id="2248" name="Google Shape;2248;p72"/>
            <p:cNvSpPr/>
            <p:nvPr/>
          </p:nvSpPr>
          <p:spPr>
            <a:xfrm>
              <a:off x="2592544" y="1329462"/>
              <a:ext cx="3958912" cy="2751265"/>
            </a:xfrm>
            <a:custGeom>
              <a:avLst/>
              <a:gdLst/>
              <a:ahLst/>
              <a:cxnLst/>
              <a:rect l="l" t="t" r="r" b="b"/>
              <a:pathLst>
                <a:path w="229602" h="159563" extrusionOk="0">
                  <a:moveTo>
                    <a:pt x="3934" y="0"/>
                  </a:moveTo>
                  <a:cubicBezTo>
                    <a:pt x="1867" y="0"/>
                    <a:pt x="0" y="1661"/>
                    <a:pt x="0" y="3939"/>
                  </a:cubicBezTo>
                  <a:lnTo>
                    <a:pt x="0" y="155421"/>
                  </a:lnTo>
                  <a:cubicBezTo>
                    <a:pt x="0" y="157699"/>
                    <a:pt x="1864" y="159563"/>
                    <a:pt x="3934" y="159563"/>
                  </a:cubicBezTo>
                  <a:lnTo>
                    <a:pt x="226044" y="159563"/>
                  </a:lnTo>
                  <a:cubicBezTo>
                    <a:pt x="228112" y="159563"/>
                    <a:pt x="229602" y="157699"/>
                    <a:pt x="229602" y="155421"/>
                  </a:cubicBezTo>
                  <a:lnTo>
                    <a:pt x="229602" y="3939"/>
                  </a:lnTo>
                  <a:cubicBezTo>
                    <a:pt x="229602" y="1661"/>
                    <a:pt x="228112" y="0"/>
                    <a:pt x="226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2"/>
            <p:cNvSpPr/>
            <p:nvPr/>
          </p:nvSpPr>
          <p:spPr>
            <a:xfrm>
              <a:off x="2778356" y="3670677"/>
              <a:ext cx="3587285" cy="20019"/>
            </a:xfrm>
            <a:custGeom>
              <a:avLst/>
              <a:gdLst/>
              <a:ahLst/>
              <a:cxnLst/>
              <a:rect l="l" t="t" r="r" b="b"/>
              <a:pathLst>
                <a:path w="208049" h="1161" extrusionOk="0">
                  <a:moveTo>
                    <a:pt x="1" y="0"/>
                  </a:moveTo>
                  <a:lnTo>
                    <a:pt x="1" y="1160"/>
                  </a:lnTo>
                  <a:lnTo>
                    <a:pt x="208049" y="1160"/>
                  </a:lnTo>
                  <a:lnTo>
                    <a:pt x="2080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2"/>
            <p:cNvSpPr/>
            <p:nvPr/>
          </p:nvSpPr>
          <p:spPr>
            <a:xfrm>
              <a:off x="2760854" y="3670677"/>
              <a:ext cx="1465043" cy="20019"/>
            </a:xfrm>
            <a:custGeom>
              <a:avLst/>
              <a:gdLst/>
              <a:ahLst/>
              <a:cxnLst/>
              <a:rect l="l" t="t" r="r" b="b"/>
              <a:pathLst>
                <a:path w="84967" h="1161" extrusionOk="0">
                  <a:moveTo>
                    <a:pt x="1" y="0"/>
                  </a:moveTo>
                  <a:lnTo>
                    <a:pt x="1" y="1160"/>
                  </a:lnTo>
                  <a:lnTo>
                    <a:pt x="84966" y="1160"/>
                  </a:lnTo>
                  <a:lnTo>
                    <a:pt x="84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2"/>
            <p:cNvSpPr/>
            <p:nvPr/>
          </p:nvSpPr>
          <p:spPr>
            <a:xfrm>
              <a:off x="3448030" y="3781907"/>
              <a:ext cx="95023" cy="133664"/>
            </a:xfrm>
            <a:custGeom>
              <a:avLst/>
              <a:gdLst/>
              <a:ahLst/>
              <a:cxnLst/>
              <a:rect l="l" t="t" r="r" b="b"/>
              <a:pathLst>
                <a:path w="5511" h="7752" extrusionOk="0">
                  <a:moveTo>
                    <a:pt x="1" y="1"/>
                  </a:moveTo>
                  <a:lnTo>
                    <a:pt x="1" y="7752"/>
                  </a:lnTo>
                  <a:lnTo>
                    <a:pt x="5510" y="38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2"/>
            <p:cNvSpPr/>
            <p:nvPr/>
          </p:nvSpPr>
          <p:spPr>
            <a:xfrm>
              <a:off x="2908931" y="3781907"/>
              <a:ext cx="95006" cy="133664"/>
            </a:xfrm>
            <a:custGeom>
              <a:avLst/>
              <a:gdLst/>
              <a:ahLst/>
              <a:cxnLst/>
              <a:rect l="l" t="t" r="r" b="b"/>
              <a:pathLst>
                <a:path w="5510" h="7752" extrusionOk="0">
                  <a:moveTo>
                    <a:pt x="5510" y="1"/>
                  </a:moveTo>
                  <a:lnTo>
                    <a:pt x="0" y="3876"/>
                  </a:lnTo>
                  <a:lnTo>
                    <a:pt x="5510" y="7752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2"/>
            <p:cNvSpPr/>
            <p:nvPr/>
          </p:nvSpPr>
          <p:spPr>
            <a:xfrm>
              <a:off x="2870205" y="3781907"/>
              <a:ext cx="22243" cy="133664"/>
            </a:xfrm>
            <a:custGeom>
              <a:avLst/>
              <a:gdLst/>
              <a:ahLst/>
              <a:cxnLst/>
              <a:rect l="l" t="t" r="r" b="b"/>
              <a:pathLst>
                <a:path w="1290" h="7752" extrusionOk="0">
                  <a:moveTo>
                    <a:pt x="0" y="1"/>
                  </a:moveTo>
                  <a:lnTo>
                    <a:pt x="0" y="7752"/>
                  </a:lnTo>
                  <a:lnTo>
                    <a:pt x="1290" y="7752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2"/>
            <p:cNvSpPr/>
            <p:nvPr/>
          </p:nvSpPr>
          <p:spPr>
            <a:xfrm>
              <a:off x="5522852" y="3758716"/>
              <a:ext cx="173684" cy="169890"/>
            </a:xfrm>
            <a:custGeom>
              <a:avLst/>
              <a:gdLst/>
              <a:ahLst/>
              <a:cxnLst/>
              <a:rect l="l" t="t" r="r" b="b"/>
              <a:pathLst>
                <a:path w="10073" h="9853" extrusionOk="0">
                  <a:moveTo>
                    <a:pt x="5038" y="3347"/>
                  </a:moveTo>
                  <a:cubicBezTo>
                    <a:pt x="5926" y="3347"/>
                    <a:pt x="6650" y="4057"/>
                    <a:pt x="6650" y="4923"/>
                  </a:cubicBezTo>
                  <a:cubicBezTo>
                    <a:pt x="6650" y="5794"/>
                    <a:pt x="5926" y="6503"/>
                    <a:pt x="5038" y="6503"/>
                  </a:cubicBezTo>
                  <a:cubicBezTo>
                    <a:pt x="4147" y="6503"/>
                    <a:pt x="3423" y="5794"/>
                    <a:pt x="3423" y="4923"/>
                  </a:cubicBezTo>
                  <a:cubicBezTo>
                    <a:pt x="3423" y="4054"/>
                    <a:pt x="4147" y="3347"/>
                    <a:pt x="5038" y="3347"/>
                  </a:cubicBezTo>
                  <a:close/>
                  <a:moveTo>
                    <a:pt x="4460" y="0"/>
                  </a:moveTo>
                  <a:cubicBezTo>
                    <a:pt x="4384" y="0"/>
                    <a:pt x="3880" y="1356"/>
                    <a:pt x="3880" y="1356"/>
                  </a:cubicBezTo>
                  <a:lnTo>
                    <a:pt x="3264" y="1603"/>
                  </a:lnTo>
                  <a:cubicBezTo>
                    <a:pt x="3264" y="1603"/>
                    <a:pt x="2015" y="1074"/>
                    <a:pt x="1863" y="1074"/>
                  </a:cubicBezTo>
                  <a:cubicBezTo>
                    <a:pt x="1857" y="1074"/>
                    <a:pt x="1852" y="1075"/>
                    <a:pt x="1850" y="1077"/>
                  </a:cubicBezTo>
                  <a:lnTo>
                    <a:pt x="1069" y="1840"/>
                  </a:lnTo>
                  <a:cubicBezTo>
                    <a:pt x="1013" y="1894"/>
                    <a:pt x="1637" y="3200"/>
                    <a:pt x="1637" y="3200"/>
                  </a:cubicBezTo>
                  <a:lnTo>
                    <a:pt x="1382" y="3802"/>
                  </a:lnTo>
                  <a:cubicBezTo>
                    <a:pt x="1382" y="3802"/>
                    <a:pt x="0" y="4336"/>
                    <a:pt x="0" y="4407"/>
                  </a:cubicBezTo>
                  <a:lnTo>
                    <a:pt x="0" y="5488"/>
                  </a:lnTo>
                  <a:cubicBezTo>
                    <a:pt x="0" y="5564"/>
                    <a:pt x="1385" y="6056"/>
                    <a:pt x="1385" y="6056"/>
                  </a:cubicBezTo>
                  <a:lnTo>
                    <a:pt x="1639" y="6657"/>
                  </a:lnTo>
                  <a:cubicBezTo>
                    <a:pt x="1639" y="6657"/>
                    <a:pt x="1050" y="7991"/>
                    <a:pt x="1101" y="8042"/>
                  </a:cubicBezTo>
                  <a:lnTo>
                    <a:pt x="1884" y="8808"/>
                  </a:lnTo>
                  <a:cubicBezTo>
                    <a:pt x="1886" y="8810"/>
                    <a:pt x="1890" y="8811"/>
                    <a:pt x="1896" y="8811"/>
                  </a:cubicBezTo>
                  <a:cubicBezTo>
                    <a:pt x="2042" y="8811"/>
                    <a:pt x="3271" y="8253"/>
                    <a:pt x="3271" y="8253"/>
                  </a:cubicBezTo>
                  <a:lnTo>
                    <a:pt x="3888" y="8502"/>
                  </a:lnTo>
                  <a:cubicBezTo>
                    <a:pt x="3888" y="8502"/>
                    <a:pt x="4431" y="9853"/>
                    <a:pt x="4507" y="9853"/>
                  </a:cubicBezTo>
                  <a:lnTo>
                    <a:pt x="5613" y="9853"/>
                  </a:lnTo>
                  <a:cubicBezTo>
                    <a:pt x="5688" y="9853"/>
                    <a:pt x="6192" y="8497"/>
                    <a:pt x="6192" y="8497"/>
                  </a:cubicBezTo>
                  <a:lnTo>
                    <a:pt x="6811" y="8248"/>
                  </a:lnTo>
                  <a:cubicBezTo>
                    <a:pt x="6811" y="8248"/>
                    <a:pt x="8056" y="8779"/>
                    <a:pt x="8209" y="8779"/>
                  </a:cubicBezTo>
                  <a:cubicBezTo>
                    <a:pt x="8216" y="8779"/>
                    <a:pt x="8221" y="8778"/>
                    <a:pt x="8223" y="8776"/>
                  </a:cubicBezTo>
                  <a:lnTo>
                    <a:pt x="9006" y="8010"/>
                  </a:lnTo>
                  <a:cubicBezTo>
                    <a:pt x="9060" y="7959"/>
                    <a:pt x="8436" y="6653"/>
                    <a:pt x="8436" y="6653"/>
                  </a:cubicBezTo>
                  <a:lnTo>
                    <a:pt x="8690" y="6048"/>
                  </a:lnTo>
                  <a:cubicBezTo>
                    <a:pt x="8690" y="6048"/>
                    <a:pt x="10070" y="5517"/>
                    <a:pt x="10070" y="5444"/>
                  </a:cubicBezTo>
                  <a:lnTo>
                    <a:pt x="10070" y="4363"/>
                  </a:lnTo>
                  <a:cubicBezTo>
                    <a:pt x="10073" y="4289"/>
                    <a:pt x="8688" y="3797"/>
                    <a:pt x="8688" y="3797"/>
                  </a:cubicBezTo>
                  <a:lnTo>
                    <a:pt x="8433" y="3193"/>
                  </a:lnTo>
                  <a:cubicBezTo>
                    <a:pt x="8433" y="3193"/>
                    <a:pt x="9025" y="1860"/>
                    <a:pt x="8972" y="1808"/>
                  </a:cubicBezTo>
                  <a:lnTo>
                    <a:pt x="8189" y="1045"/>
                  </a:lnTo>
                  <a:cubicBezTo>
                    <a:pt x="8186" y="1043"/>
                    <a:pt x="8182" y="1042"/>
                    <a:pt x="8175" y="1042"/>
                  </a:cubicBezTo>
                  <a:cubicBezTo>
                    <a:pt x="8024" y="1042"/>
                    <a:pt x="6799" y="1600"/>
                    <a:pt x="6799" y="1600"/>
                  </a:cubicBezTo>
                  <a:lnTo>
                    <a:pt x="6185" y="1351"/>
                  </a:lnTo>
                  <a:cubicBezTo>
                    <a:pt x="6185" y="1351"/>
                    <a:pt x="5639" y="0"/>
                    <a:pt x="5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2"/>
            <p:cNvSpPr/>
            <p:nvPr/>
          </p:nvSpPr>
          <p:spPr>
            <a:xfrm>
              <a:off x="5819489" y="3777406"/>
              <a:ext cx="198065" cy="130198"/>
            </a:xfrm>
            <a:custGeom>
              <a:avLst/>
              <a:gdLst/>
              <a:ahLst/>
              <a:cxnLst/>
              <a:rect l="l" t="t" r="r" b="b"/>
              <a:pathLst>
                <a:path w="11487" h="7551" extrusionOk="0">
                  <a:moveTo>
                    <a:pt x="10640" y="844"/>
                  </a:moveTo>
                  <a:lnTo>
                    <a:pt x="10640" y="6706"/>
                  </a:lnTo>
                  <a:lnTo>
                    <a:pt x="844" y="6706"/>
                  </a:lnTo>
                  <a:lnTo>
                    <a:pt x="847" y="844"/>
                  </a:lnTo>
                  <a:close/>
                  <a:moveTo>
                    <a:pt x="0" y="0"/>
                  </a:moveTo>
                  <a:lnTo>
                    <a:pt x="0" y="7550"/>
                  </a:lnTo>
                  <a:lnTo>
                    <a:pt x="11487" y="7550"/>
                  </a:lnTo>
                  <a:lnTo>
                    <a:pt x="11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2"/>
            <p:cNvSpPr/>
            <p:nvPr/>
          </p:nvSpPr>
          <p:spPr>
            <a:xfrm>
              <a:off x="6230357" y="3763561"/>
              <a:ext cx="64901" cy="64815"/>
            </a:xfrm>
            <a:custGeom>
              <a:avLst/>
              <a:gdLst/>
              <a:ahLst/>
              <a:cxnLst/>
              <a:rect l="l" t="t" r="r" b="b"/>
              <a:pathLst>
                <a:path w="3764" h="3759" extrusionOk="0">
                  <a:moveTo>
                    <a:pt x="0" y="1"/>
                  </a:moveTo>
                  <a:lnTo>
                    <a:pt x="0" y="847"/>
                  </a:lnTo>
                  <a:lnTo>
                    <a:pt x="2917" y="847"/>
                  </a:lnTo>
                  <a:lnTo>
                    <a:pt x="2917" y="3759"/>
                  </a:lnTo>
                  <a:lnTo>
                    <a:pt x="3763" y="3759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2"/>
            <p:cNvSpPr/>
            <p:nvPr/>
          </p:nvSpPr>
          <p:spPr>
            <a:xfrm>
              <a:off x="6137248" y="3763561"/>
              <a:ext cx="64901" cy="64815"/>
            </a:xfrm>
            <a:custGeom>
              <a:avLst/>
              <a:gdLst/>
              <a:ahLst/>
              <a:cxnLst/>
              <a:rect l="l" t="t" r="r" b="b"/>
              <a:pathLst>
                <a:path w="3764" h="3759" extrusionOk="0">
                  <a:moveTo>
                    <a:pt x="1" y="1"/>
                  </a:moveTo>
                  <a:lnTo>
                    <a:pt x="1" y="3759"/>
                  </a:lnTo>
                  <a:lnTo>
                    <a:pt x="847" y="3759"/>
                  </a:lnTo>
                  <a:lnTo>
                    <a:pt x="847" y="847"/>
                  </a:lnTo>
                  <a:lnTo>
                    <a:pt x="3764" y="847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2"/>
            <p:cNvSpPr/>
            <p:nvPr/>
          </p:nvSpPr>
          <p:spPr>
            <a:xfrm>
              <a:off x="6230357" y="3856617"/>
              <a:ext cx="64901" cy="64815"/>
            </a:xfrm>
            <a:custGeom>
              <a:avLst/>
              <a:gdLst/>
              <a:ahLst/>
              <a:cxnLst/>
              <a:rect l="l" t="t" r="r" b="b"/>
              <a:pathLst>
                <a:path w="3764" h="3759" extrusionOk="0">
                  <a:moveTo>
                    <a:pt x="2917" y="1"/>
                  </a:moveTo>
                  <a:lnTo>
                    <a:pt x="2917" y="2915"/>
                  </a:lnTo>
                  <a:lnTo>
                    <a:pt x="0" y="2915"/>
                  </a:lnTo>
                  <a:lnTo>
                    <a:pt x="0" y="3759"/>
                  </a:lnTo>
                  <a:lnTo>
                    <a:pt x="3763" y="3759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2"/>
            <p:cNvSpPr/>
            <p:nvPr/>
          </p:nvSpPr>
          <p:spPr>
            <a:xfrm>
              <a:off x="6137248" y="3856617"/>
              <a:ext cx="64901" cy="64815"/>
            </a:xfrm>
            <a:custGeom>
              <a:avLst/>
              <a:gdLst/>
              <a:ahLst/>
              <a:cxnLst/>
              <a:rect l="l" t="t" r="r" b="b"/>
              <a:pathLst>
                <a:path w="3764" h="3759" extrusionOk="0">
                  <a:moveTo>
                    <a:pt x="1" y="1"/>
                  </a:moveTo>
                  <a:lnTo>
                    <a:pt x="1" y="3759"/>
                  </a:lnTo>
                  <a:lnTo>
                    <a:pt x="3764" y="3759"/>
                  </a:lnTo>
                  <a:lnTo>
                    <a:pt x="3764" y="2915"/>
                  </a:lnTo>
                  <a:lnTo>
                    <a:pt x="847" y="291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2"/>
            <p:cNvSpPr/>
            <p:nvPr/>
          </p:nvSpPr>
          <p:spPr>
            <a:xfrm>
              <a:off x="4190140" y="3645658"/>
              <a:ext cx="71643" cy="68936"/>
            </a:xfrm>
            <a:custGeom>
              <a:avLst/>
              <a:gdLst/>
              <a:ahLst/>
              <a:cxnLst/>
              <a:rect l="l" t="t" r="r" b="b"/>
              <a:pathLst>
                <a:path w="4155" h="3998" extrusionOk="0">
                  <a:moveTo>
                    <a:pt x="2156" y="1"/>
                  </a:moveTo>
                  <a:cubicBezTo>
                    <a:pt x="1348" y="1"/>
                    <a:pt x="619" y="488"/>
                    <a:pt x="308" y="1234"/>
                  </a:cubicBezTo>
                  <a:cubicBezTo>
                    <a:pt x="0" y="1982"/>
                    <a:pt x="171" y="2841"/>
                    <a:pt x="744" y="3411"/>
                  </a:cubicBezTo>
                  <a:cubicBezTo>
                    <a:pt x="1127" y="3794"/>
                    <a:pt x="1637" y="3997"/>
                    <a:pt x="2157" y="3997"/>
                  </a:cubicBezTo>
                  <a:cubicBezTo>
                    <a:pt x="2414" y="3997"/>
                    <a:pt x="2674" y="3947"/>
                    <a:pt x="2921" y="3844"/>
                  </a:cubicBezTo>
                  <a:cubicBezTo>
                    <a:pt x="3667" y="3533"/>
                    <a:pt x="4154" y="2804"/>
                    <a:pt x="4154" y="1997"/>
                  </a:cubicBezTo>
                  <a:cubicBezTo>
                    <a:pt x="4154" y="894"/>
                    <a:pt x="3259" y="1"/>
                    <a:pt x="2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2"/>
            <p:cNvSpPr/>
            <p:nvPr/>
          </p:nvSpPr>
          <p:spPr>
            <a:xfrm>
              <a:off x="3178481" y="3781907"/>
              <a:ext cx="95023" cy="133664"/>
            </a:xfrm>
            <a:custGeom>
              <a:avLst/>
              <a:gdLst/>
              <a:ahLst/>
              <a:cxnLst/>
              <a:rect l="l" t="t" r="r" b="b"/>
              <a:pathLst>
                <a:path w="5511" h="7752" extrusionOk="0">
                  <a:moveTo>
                    <a:pt x="1" y="1"/>
                  </a:moveTo>
                  <a:lnTo>
                    <a:pt x="1" y="7752"/>
                  </a:lnTo>
                  <a:lnTo>
                    <a:pt x="5510" y="38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2"/>
            <p:cNvSpPr/>
            <p:nvPr/>
          </p:nvSpPr>
          <p:spPr>
            <a:xfrm>
              <a:off x="3559485" y="3781907"/>
              <a:ext cx="22295" cy="133664"/>
            </a:xfrm>
            <a:custGeom>
              <a:avLst/>
              <a:gdLst/>
              <a:ahLst/>
              <a:cxnLst/>
              <a:rect l="l" t="t" r="r" b="b"/>
              <a:pathLst>
                <a:path w="1293" h="7752" extrusionOk="0">
                  <a:moveTo>
                    <a:pt x="1" y="1"/>
                  </a:moveTo>
                  <a:lnTo>
                    <a:pt x="1" y="7752"/>
                  </a:lnTo>
                  <a:lnTo>
                    <a:pt x="1292" y="7752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3" name="Google Shape;2263;p72"/>
            <p:cNvGrpSpPr/>
            <p:nvPr/>
          </p:nvGrpSpPr>
          <p:grpSpPr>
            <a:xfrm>
              <a:off x="4313037" y="2283595"/>
              <a:ext cx="517557" cy="517547"/>
              <a:chOff x="4078817" y="2283595"/>
              <a:chExt cx="517557" cy="517547"/>
            </a:xfrm>
          </p:grpSpPr>
          <p:sp>
            <p:nvSpPr>
              <p:cNvPr id="2264" name="Google Shape;2264;p72"/>
              <p:cNvSpPr/>
              <p:nvPr/>
            </p:nvSpPr>
            <p:spPr>
              <a:xfrm>
                <a:off x="4078817" y="2283595"/>
                <a:ext cx="517557" cy="517547"/>
              </a:xfrm>
              <a:custGeom>
                <a:avLst/>
                <a:gdLst/>
                <a:ahLst/>
                <a:cxnLst/>
                <a:rect l="l" t="t" r="r" b="b"/>
                <a:pathLst>
                  <a:path w="52624" h="52623" extrusionOk="0">
                    <a:moveTo>
                      <a:pt x="26311" y="0"/>
                    </a:moveTo>
                    <a:cubicBezTo>
                      <a:pt x="19333" y="0"/>
                      <a:pt x="12642" y="2772"/>
                      <a:pt x="7707" y="7707"/>
                    </a:cubicBezTo>
                    <a:cubicBezTo>
                      <a:pt x="2773" y="12641"/>
                      <a:pt x="1" y="19333"/>
                      <a:pt x="1" y="26313"/>
                    </a:cubicBezTo>
                    <a:cubicBezTo>
                      <a:pt x="1" y="33290"/>
                      <a:pt x="2773" y="39981"/>
                      <a:pt x="7707" y="44916"/>
                    </a:cubicBezTo>
                    <a:cubicBezTo>
                      <a:pt x="12642" y="49851"/>
                      <a:pt x="19333" y="52623"/>
                      <a:pt x="26311" y="52623"/>
                    </a:cubicBezTo>
                    <a:cubicBezTo>
                      <a:pt x="33291" y="52623"/>
                      <a:pt x="39982" y="49851"/>
                      <a:pt x="44917" y="44916"/>
                    </a:cubicBezTo>
                    <a:cubicBezTo>
                      <a:pt x="49851" y="39981"/>
                      <a:pt x="52623" y="33290"/>
                      <a:pt x="52623" y="26313"/>
                    </a:cubicBezTo>
                    <a:cubicBezTo>
                      <a:pt x="52623" y="19333"/>
                      <a:pt x="49851" y="12641"/>
                      <a:pt x="44917" y="7707"/>
                    </a:cubicBezTo>
                    <a:cubicBezTo>
                      <a:pt x="39982" y="2772"/>
                      <a:pt x="33291" y="0"/>
                      <a:pt x="26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72"/>
              <p:cNvSpPr/>
              <p:nvPr/>
            </p:nvSpPr>
            <p:spPr>
              <a:xfrm>
                <a:off x="4269007" y="2405057"/>
                <a:ext cx="207223" cy="274623"/>
              </a:xfrm>
              <a:custGeom>
                <a:avLst/>
                <a:gdLst/>
                <a:ahLst/>
                <a:cxnLst/>
                <a:rect l="l" t="t" r="r" b="b"/>
                <a:pathLst>
                  <a:path w="21070" h="27923" extrusionOk="0">
                    <a:moveTo>
                      <a:pt x="0" y="0"/>
                    </a:moveTo>
                    <a:lnTo>
                      <a:pt x="0" y="27923"/>
                    </a:lnTo>
                    <a:lnTo>
                      <a:pt x="21070" y="13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66" name="Google Shape;2266;p72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pic>
        <p:nvPicPr>
          <p:cNvPr id="2268" name="Google Shape;2268;p72"/>
          <p:cNvPicPr preferRelativeResize="0"/>
          <p:nvPr/>
        </p:nvPicPr>
        <p:blipFill>
          <a:blip r:embed="rId3"/>
          <a:srcRect t="18371" b="18371"/>
          <a:stretch/>
        </p:blipFill>
        <p:spPr>
          <a:xfrm>
            <a:off x="2778169" y="1491153"/>
            <a:ext cx="3587302" cy="20091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9" name="Google Shape;2269;p72"/>
          <p:cNvGrpSpPr/>
          <p:nvPr/>
        </p:nvGrpSpPr>
        <p:grpSpPr>
          <a:xfrm>
            <a:off x="4313224" y="2312970"/>
            <a:ext cx="517557" cy="517547"/>
            <a:chOff x="4078817" y="2283595"/>
            <a:chExt cx="517557" cy="517547"/>
          </a:xfrm>
        </p:grpSpPr>
        <p:sp>
          <p:nvSpPr>
            <p:cNvPr id="2270" name="Google Shape;2270;p72"/>
            <p:cNvSpPr/>
            <p:nvPr/>
          </p:nvSpPr>
          <p:spPr>
            <a:xfrm>
              <a:off x="4078817" y="2283595"/>
              <a:ext cx="517557" cy="517547"/>
            </a:xfrm>
            <a:custGeom>
              <a:avLst/>
              <a:gdLst/>
              <a:ahLst/>
              <a:cxnLst/>
              <a:rect l="l" t="t" r="r" b="b"/>
              <a:pathLst>
                <a:path w="52624" h="52623" extrusionOk="0">
                  <a:moveTo>
                    <a:pt x="26311" y="0"/>
                  </a:moveTo>
                  <a:cubicBezTo>
                    <a:pt x="19333" y="0"/>
                    <a:pt x="12642" y="2772"/>
                    <a:pt x="7707" y="7707"/>
                  </a:cubicBezTo>
                  <a:cubicBezTo>
                    <a:pt x="2773" y="12641"/>
                    <a:pt x="1" y="19333"/>
                    <a:pt x="1" y="26313"/>
                  </a:cubicBezTo>
                  <a:cubicBezTo>
                    <a:pt x="1" y="33290"/>
                    <a:pt x="2773" y="39981"/>
                    <a:pt x="7707" y="44916"/>
                  </a:cubicBezTo>
                  <a:cubicBezTo>
                    <a:pt x="12642" y="49851"/>
                    <a:pt x="19333" y="52623"/>
                    <a:pt x="26311" y="52623"/>
                  </a:cubicBezTo>
                  <a:cubicBezTo>
                    <a:pt x="33291" y="52623"/>
                    <a:pt x="39982" y="49851"/>
                    <a:pt x="44917" y="44916"/>
                  </a:cubicBezTo>
                  <a:cubicBezTo>
                    <a:pt x="49851" y="39981"/>
                    <a:pt x="52623" y="33290"/>
                    <a:pt x="52623" y="26313"/>
                  </a:cubicBezTo>
                  <a:cubicBezTo>
                    <a:pt x="52623" y="19333"/>
                    <a:pt x="49851" y="12641"/>
                    <a:pt x="44917" y="7707"/>
                  </a:cubicBezTo>
                  <a:cubicBezTo>
                    <a:pt x="39982" y="2772"/>
                    <a:pt x="33291" y="0"/>
                    <a:pt x="26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2"/>
            <p:cNvSpPr/>
            <p:nvPr/>
          </p:nvSpPr>
          <p:spPr>
            <a:xfrm>
              <a:off x="4269007" y="2405057"/>
              <a:ext cx="207223" cy="274623"/>
            </a:xfrm>
            <a:custGeom>
              <a:avLst/>
              <a:gdLst/>
              <a:ahLst/>
              <a:cxnLst/>
              <a:rect l="l" t="t" r="r" b="b"/>
              <a:pathLst>
                <a:path w="21070" h="27923" extrusionOk="0">
                  <a:moveTo>
                    <a:pt x="0" y="0"/>
                  </a:moveTo>
                  <a:lnTo>
                    <a:pt x="0" y="27923"/>
                  </a:lnTo>
                  <a:lnTo>
                    <a:pt x="21070" y="13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2" name="Google Shape;2272;p72"/>
          <p:cNvGrpSpPr/>
          <p:nvPr/>
        </p:nvGrpSpPr>
        <p:grpSpPr>
          <a:xfrm>
            <a:off x="374650" y="787925"/>
            <a:ext cx="8056117" cy="4005763"/>
            <a:chOff x="374650" y="787925"/>
            <a:chExt cx="8056117" cy="4005763"/>
          </a:xfrm>
        </p:grpSpPr>
        <p:sp>
          <p:nvSpPr>
            <p:cNvPr id="2273" name="Google Shape;2273;p72"/>
            <p:cNvSpPr/>
            <p:nvPr/>
          </p:nvSpPr>
          <p:spPr>
            <a:xfrm>
              <a:off x="4879900" y="7879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4" name="Google Shape;2274;p72"/>
            <p:cNvGrpSpPr/>
            <p:nvPr/>
          </p:nvGrpSpPr>
          <p:grpSpPr>
            <a:xfrm>
              <a:off x="374650" y="1742600"/>
              <a:ext cx="8056117" cy="3051088"/>
              <a:chOff x="374650" y="1742600"/>
              <a:chExt cx="8056117" cy="3051088"/>
            </a:xfrm>
          </p:grpSpPr>
          <p:sp>
            <p:nvSpPr>
              <p:cNvPr id="2275" name="Google Shape;2275;p72"/>
              <p:cNvSpPr/>
              <p:nvPr/>
            </p:nvSpPr>
            <p:spPr>
              <a:xfrm rot="10800000" flipH="1">
                <a:off x="2451250" y="434040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72"/>
              <p:cNvSpPr/>
              <p:nvPr/>
            </p:nvSpPr>
            <p:spPr>
              <a:xfrm>
                <a:off x="374650" y="28011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72"/>
              <p:cNvSpPr/>
              <p:nvPr/>
            </p:nvSpPr>
            <p:spPr>
              <a:xfrm>
                <a:off x="6724925" y="4604088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72"/>
              <p:cNvSpPr/>
              <p:nvPr/>
            </p:nvSpPr>
            <p:spPr>
              <a:xfrm>
                <a:off x="1869275" y="17426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9" name="Google Shape;2279;p72"/>
              <p:cNvGrpSpPr/>
              <p:nvPr/>
            </p:nvGrpSpPr>
            <p:grpSpPr>
              <a:xfrm rot="-7546048">
                <a:off x="7141384" y="3071443"/>
                <a:ext cx="161701" cy="641985"/>
                <a:chOff x="7004550" y="3676293"/>
                <a:chExt cx="161700" cy="641982"/>
              </a:xfrm>
            </p:grpSpPr>
            <p:sp>
              <p:nvSpPr>
                <p:cNvPr id="2280" name="Google Shape;2280;p72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72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72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72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4" name="Google Shape;2284;p72"/>
              <p:cNvGrpSpPr/>
              <p:nvPr/>
            </p:nvGrpSpPr>
            <p:grpSpPr>
              <a:xfrm>
                <a:off x="7885620" y="4080726"/>
                <a:ext cx="545147" cy="506901"/>
                <a:chOff x="4818730" y="3307263"/>
                <a:chExt cx="1827512" cy="1699300"/>
              </a:xfrm>
            </p:grpSpPr>
            <p:sp>
              <p:nvSpPr>
                <p:cNvPr id="2285" name="Google Shape;2285;p72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72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72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72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72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72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72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72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72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72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72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72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72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72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72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72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72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72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72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72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72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72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72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72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72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5"/>
          <p:cNvSpPr txBox="1">
            <a:spLocks noGrp="1"/>
          </p:cNvSpPr>
          <p:nvPr>
            <p:ph type="title"/>
          </p:nvPr>
        </p:nvSpPr>
        <p:spPr>
          <a:xfrm>
            <a:off x="716586" y="333974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&amp; Alat Bantu</a:t>
            </a:r>
            <a:endParaRPr dirty="0"/>
          </a:p>
        </p:txBody>
      </p:sp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871898" y="1100653"/>
            <a:ext cx="3699238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2. Paint Terrain</a:t>
            </a:r>
            <a:endParaRPr sz="2000" dirty="0"/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627731" y="1212472"/>
            <a:ext cx="8329474" cy="3161927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58E865E-5C01-3F37-94D8-522EC8EB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44" y="1768031"/>
            <a:ext cx="3248947" cy="1857582"/>
          </a:xfrm>
          <a:prstGeom prst="rect">
            <a:avLst/>
          </a:prstGeom>
        </p:spPr>
      </p:pic>
      <p:sp>
        <p:nvSpPr>
          <p:cNvPr id="4" name="Google Shape;1339;p55">
            <a:extLst>
              <a:ext uri="{FF2B5EF4-FFF2-40B4-BE49-F238E27FC236}">
                <a16:creationId xmlns:a16="http://schemas.microsoft.com/office/drawing/2014/main" id="{104248C8-88C9-4E4F-848F-FA8F8AFAE832}"/>
              </a:ext>
            </a:extLst>
          </p:cNvPr>
          <p:cNvSpPr txBox="1">
            <a:spLocks/>
          </p:cNvSpPr>
          <p:nvPr/>
        </p:nvSpPr>
        <p:spPr>
          <a:xfrm>
            <a:off x="4559066" y="1446665"/>
            <a:ext cx="4042158" cy="28750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just">
              <a:lnSpc>
                <a:spcPct val="150000"/>
              </a:lnSpc>
              <a:buClr>
                <a:schemeClr val="accent1"/>
              </a:buClr>
              <a:buSzPts val="1800"/>
            </a:pPr>
            <a:r>
              <a:rPr lang="en-US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Komponen</a:t>
            </a: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paint terrain </a:t>
            </a:r>
            <a:r>
              <a:rPr lang="en-US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menyediakan</a:t>
            </a: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enam</a:t>
            </a: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alat</a:t>
            </a: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berbeda</a:t>
            </a: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yaitu</a:t>
            </a: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:</a:t>
            </a:r>
          </a:p>
          <a:p>
            <a:pPr marL="457200" indent="-342900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Raise or Lower Terrain</a:t>
            </a:r>
          </a:p>
          <a:p>
            <a:pPr marL="457200" indent="-342900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Paint Holes</a:t>
            </a:r>
          </a:p>
          <a:p>
            <a:pPr marL="457200" indent="-342900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Paint Texture</a:t>
            </a:r>
          </a:p>
          <a:p>
            <a:pPr marL="457200" indent="-342900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Set Height</a:t>
            </a:r>
          </a:p>
          <a:p>
            <a:pPr marL="457200" indent="-342900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Smooth Height</a:t>
            </a:r>
          </a:p>
          <a:p>
            <a:pPr marL="457200" indent="-342900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Stamp Terrain</a:t>
            </a:r>
          </a:p>
        </p:txBody>
      </p:sp>
      <p:grpSp>
        <p:nvGrpSpPr>
          <p:cNvPr id="8" name="Google Shape;5336;p86">
            <a:extLst>
              <a:ext uri="{FF2B5EF4-FFF2-40B4-BE49-F238E27FC236}">
                <a16:creationId xmlns:a16="http://schemas.microsoft.com/office/drawing/2014/main" id="{5B2B448C-A0C3-5A0E-0ED2-36C9E8A5E359}"/>
              </a:ext>
            </a:extLst>
          </p:cNvPr>
          <p:cNvGrpSpPr/>
          <p:nvPr/>
        </p:nvGrpSpPr>
        <p:grpSpPr>
          <a:xfrm>
            <a:off x="222257" y="4483312"/>
            <a:ext cx="479963" cy="479963"/>
            <a:chOff x="1190625" y="238125"/>
            <a:chExt cx="5228350" cy="5228350"/>
          </a:xfrm>
        </p:grpSpPr>
        <p:sp>
          <p:nvSpPr>
            <p:cNvPr id="9" name="Google Shape;5337;p86">
              <a:extLst>
                <a:ext uri="{FF2B5EF4-FFF2-40B4-BE49-F238E27FC236}">
                  <a16:creationId xmlns:a16="http://schemas.microsoft.com/office/drawing/2014/main" id="{0548D0D3-DB24-BDD5-21C7-5E91F8E60DE8}"/>
                </a:ext>
              </a:extLst>
            </p:cNvPr>
            <p:cNvSpPr/>
            <p:nvPr/>
          </p:nvSpPr>
          <p:spPr>
            <a:xfrm>
              <a:off x="1190625" y="20830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8;p86">
              <a:extLst>
                <a:ext uri="{FF2B5EF4-FFF2-40B4-BE49-F238E27FC236}">
                  <a16:creationId xmlns:a16="http://schemas.microsoft.com/office/drawing/2014/main" id="{BA0E5424-4E99-1A86-F6FF-11C4C14F1411}"/>
                </a:ext>
              </a:extLst>
            </p:cNvPr>
            <p:cNvSpPr/>
            <p:nvPr/>
          </p:nvSpPr>
          <p:spPr>
            <a:xfrm>
              <a:off x="3629850" y="26773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8" y="0"/>
                    <a:pt x="0" y="3138"/>
                    <a:pt x="0" y="7010"/>
                  </a:cubicBezTo>
                  <a:cubicBezTo>
                    <a:pt x="0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39;p86">
              <a:extLst>
                <a:ext uri="{FF2B5EF4-FFF2-40B4-BE49-F238E27FC236}">
                  <a16:creationId xmlns:a16="http://schemas.microsoft.com/office/drawing/2014/main" id="{E471793C-EDBC-436D-22BE-376DB21A1B10}"/>
                </a:ext>
              </a:extLst>
            </p:cNvPr>
            <p:cNvSpPr/>
            <p:nvPr/>
          </p:nvSpPr>
          <p:spPr>
            <a:xfrm>
              <a:off x="30355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40;p86">
              <a:extLst>
                <a:ext uri="{FF2B5EF4-FFF2-40B4-BE49-F238E27FC236}">
                  <a16:creationId xmlns:a16="http://schemas.microsoft.com/office/drawing/2014/main" id="{AE3C957D-6F83-E7D9-279E-A3FA99EDF203}"/>
                </a:ext>
              </a:extLst>
            </p:cNvPr>
            <p:cNvSpPr/>
            <p:nvPr/>
          </p:nvSpPr>
          <p:spPr>
            <a:xfrm>
              <a:off x="48804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43908" y="11526"/>
                  </a:moveTo>
                  <a:cubicBezTo>
                    <a:pt x="45477" y="11526"/>
                    <a:pt x="47045" y="12121"/>
                    <a:pt x="48234" y="13309"/>
                  </a:cubicBezTo>
                  <a:cubicBezTo>
                    <a:pt x="50636" y="15711"/>
                    <a:pt x="50636" y="19583"/>
                    <a:pt x="48234" y="21985"/>
                  </a:cubicBezTo>
                  <a:lnTo>
                    <a:pt x="39435" y="30784"/>
                  </a:lnTo>
                  <a:lnTo>
                    <a:pt x="48234" y="39558"/>
                  </a:lnTo>
                  <a:cubicBezTo>
                    <a:pt x="50636" y="41960"/>
                    <a:pt x="50636" y="45832"/>
                    <a:pt x="48234" y="48234"/>
                  </a:cubicBezTo>
                  <a:cubicBezTo>
                    <a:pt x="47045" y="49435"/>
                    <a:pt x="45477" y="50036"/>
                    <a:pt x="43908" y="50036"/>
                  </a:cubicBezTo>
                  <a:cubicBezTo>
                    <a:pt x="42340" y="50036"/>
                    <a:pt x="40771" y="49435"/>
                    <a:pt x="39582" y="48234"/>
                  </a:cubicBezTo>
                  <a:lnTo>
                    <a:pt x="30784" y="39436"/>
                  </a:lnTo>
                  <a:lnTo>
                    <a:pt x="21985" y="48234"/>
                  </a:lnTo>
                  <a:cubicBezTo>
                    <a:pt x="20784" y="49435"/>
                    <a:pt x="19216" y="50036"/>
                    <a:pt x="17647" y="50036"/>
                  </a:cubicBezTo>
                  <a:cubicBezTo>
                    <a:pt x="16079" y="50036"/>
                    <a:pt x="14510" y="49435"/>
                    <a:pt x="13309" y="48234"/>
                  </a:cubicBezTo>
                  <a:cubicBezTo>
                    <a:pt x="10932" y="45832"/>
                    <a:pt x="10932" y="41960"/>
                    <a:pt x="13309" y="39558"/>
                  </a:cubicBezTo>
                  <a:lnTo>
                    <a:pt x="22108" y="30784"/>
                  </a:lnTo>
                  <a:lnTo>
                    <a:pt x="13309" y="21985"/>
                  </a:lnTo>
                  <a:cubicBezTo>
                    <a:pt x="10932" y="19583"/>
                    <a:pt x="10932" y="15711"/>
                    <a:pt x="13309" y="13309"/>
                  </a:cubicBezTo>
                  <a:cubicBezTo>
                    <a:pt x="14510" y="12121"/>
                    <a:pt x="16079" y="11526"/>
                    <a:pt x="17647" y="11526"/>
                  </a:cubicBezTo>
                  <a:cubicBezTo>
                    <a:pt x="19216" y="11526"/>
                    <a:pt x="20784" y="12121"/>
                    <a:pt x="21985" y="13309"/>
                  </a:cubicBezTo>
                  <a:lnTo>
                    <a:pt x="30784" y="22108"/>
                  </a:lnTo>
                  <a:lnTo>
                    <a:pt x="39582" y="13309"/>
                  </a:lnTo>
                  <a:cubicBezTo>
                    <a:pt x="40771" y="12121"/>
                    <a:pt x="42340" y="11526"/>
                    <a:pt x="43908" y="11526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41;p86">
              <a:extLst>
                <a:ext uri="{FF2B5EF4-FFF2-40B4-BE49-F238E27FC236}">
                  <a16:creationId xmlns:a16="http://schemas.microsoft.com/office/drawing/2014/main" id="{71E2AE10-2F34-9830-663C-547E95EDA384}"/>
                </a:ext>
              </a:extLst>
            </p:cNvPr>
            <p:cNvSpPr/>
            <p:nvPr/>
          </p:nvSpPr>
          <p:spPr>
            <a:xfrm>
              <a:off x="1784950" y="8324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7010" y="1"/>
                  </a:moveTo>
                  <a:cubicBezTo>
                    <a:pt x="3138" y="1"/>
                    <a:pt x="1" y="3138"/>
                    <a:pt x="1" y="7010"/>
                  </a:cubicBezTo>
                  <a:cubicBezTo>
                    <a:pt x="1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1"/>
                    <a:pt x="7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42;p86">
              <a:extLst>
                <a:ext uri="{FF2B5EF4-FFF2-40B4-BE49-F238E27FC236}">
                  <a16:creationId xmlns:a16="http://schemas.microsoft.com/office/drawing/2014/main" id="{EF99DC45-A5E4-30F7-5C96-2FCEF00F74F5}"/>
                </a:ext>
              </a:extLst>
            </p:cNvPr>
            <p:cNvSpPr/>
            <p:nvPr/>
          </p:nvSpPr>
          <p:spPr>
            <a:xfrm>
              <a:off x="1190625" y="238125"/>
              <a:ext cx="1538550" cy="1538550"/>
            </a:xfrm>
            <a:custGeom>
              <a:avLst/>
              <a:gdLst/>
              <a:ahLst/>
              <a:cxnLst/>
              <a:rect l="l" t="t" r="r" b="b"/>
              <a:pathLst>
                <a:path w="61542" h="61542" extrusionOk="0">
                  <a:moveTo>
                    <a:pt x="30783" y="11519"/>
                  </a:moveTo>
                  <a:cubicBezTo>
                    <a:pt x="41395" y="11519"/>
                    <a:pt x="50022" y="20146"/>
                    <a:pt x="50022" y="30783"/>
                  </a:cubicBezTo>
                  <a:cubicBezTo>
                    <a:pt x="50022" y="41395"/>
                    <a:pt x="41395" y="50022"/>
                    <a:pt x="30783" y="50022"/>
                  </a:cubicBezTo>
                  <a:cubicBezTo>
                    <a:pt x="20146" y="50022"/>
                    <a:pt x="11519" y="41395"/>
                    <a:pt x="11519" y="30783"/>
                  </a:cubicBezTo>
                  <a:cubicBezTo>
                    <a:pt x="11519" y="20146"/>
                    <a:pt x="20146" y="11519"/>
                    <a:pt x="30783" y="11519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55414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43;p86">
              <a:extLst>
                <a:ext uri="{FF2B5EF4-FFF2-40B4-BE49-F238E27FC236}">
                  <a16:creationId xmlns:a16="http://schemas.microsoft.com/office/drawing/2014/main" id="{9A07E9B3-4CB9-A1E6-50E2-2A23026DDF08}"/>
                </a:ext>
              </a:extLst>
            </p:cNvPr>
            <p:cNvSpPr/>
            <p:nvPr/>
          </p:nvSpPr>
          <p:spPr>
            <a:xfrm>
              <a:off x="30355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43896" y="11525"/>
                  </a:moveTo>
                  <a:cubicBezTo>
                    <a:pt x="45465" y="11525"/>
                    <a:pt x="47033" y="12120"/>
                    <a:pt x="48234" y="13308"/>
                  </a:cubicBezTo>
                  <a:cubicBezTo>
                    <a:pt x="50636" y="15710"/>
                    <a:pt x="50636" y="19583"/>
                    <a:pt x="48234" y="21984"/>
                  </a:cubicBezTo>
                  <a:lnTo>
                    <a:pt x="39436" y="30783"/>
                  </a:lnTo>
                  <a:lnTo>
                    <a:pt x="48234" y="39557"/>
                  </a:lnTo>
                  <a:cubicBezTo>
                    <a:pt x="50636" y="41959"/>
                    <a:pt x="50636" y="45831"/>
                    <a:pt x="48234" y="48233"/>
                  </a:cubicBezTo>
                  <a:cubicBezTo>
                    <a:pt x="47030" y="49425"/>
                    <a:pt x="45457" y="50025"/>
                    <a:pt x="43884" y="50025"/>
                  </a:cubicBezTo>
                  <a:cubicBezTo>
                    <a:pt x="42320" y="50025"/>
                    <a:pt x="40756" y="49431"/>
                    <a:pt x="39558" y="48233"/>
                  </a:cubicBezTo>
                  <a:lnTo>
                    <a:pt x="30784" y="39435"/>
                  </a:lnTo>
                  <a:lnTo>
                    <a:pt x="21985" y="48233"/>
                  </a:lnTo>
                  <a:cubicBezTo>
                    <a:pt x="20781" y="49425"/>
                    <a:pt x="19208" y="50025"/>
                    <a:pt x="17635" y="50025"/>
                  </a:cubicBezTo>
                  <a:cubicBezTo>
                    <a:pt x="16071" y="50025"/>
                    <a:pt x="14507" y="49431"/>
                    <a:pt x="13309" y="48233"/>
                  </a:cubicBezTo>
                  <a:cubicBezTo>
                    <a:pt x="10932" y="45831"/>
                    <a:pt x="10932" y="41959"/>
                    <a:pt x="13309" y="39557"/>
                  </a:cubicBezTo>
                  <a:lnTo>
                    <a:pt x="22108" y="30783"/>
                  </a:lnTo>
                  <a:lnTo>
                    <a:pt x="13309" y="21984"/>
                  </a:lnTo>
                  <a:cubicBezTo>
                    <a:pt x="10932" y="19583"/>
                    <a:pt x="10932" y="15710"/>
                    <a:pt x="13309" y="13308"/>
                  </a:cubicBezTo>
                  <a:cubicBezTo>
                    <a:pt x="14510" y="12120"/>
                    <a:pt x="16079" y="11525"/>
                    <a:pt x="17647" y="11525"/>
                  </a:cubicBezTo>
                  <a:cubicBezTo>
                    <a:pt x="19216" y="11525"/>
                    <a:pt x="20784" y="12120"/>
                    <a:pt x="21985" y="13308"/>
                  </a:cubicBezTo>
                  <a:lnTo>
                    <a:pt x="30784" y="22107"/>
                  </a:lnTo>
                  <a:lnTo>
                    <a:pt x="39558" y="13308"/>
                  </a:lnTo>
                  <a:cubicBezTo>
                    <a:pt x="40759" y="12120"/>
                    <a:pt x="42328" y="11525"/>
                    <a:pt x="43896" y="11525"/>
                  </a:cubicBezTo>
                  <a:close/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44;p86">
              <a:extLst>
                <a:ext uri="{FF2B5EF4-FFF2-40B4-BE49-F238E27FC236}">
                  <a16:creationId xmlns:a16="http://schemas.microsoft.com/office/drawing/2014/main" id="{F1F26602-BEC9-78B7-8ACA-7B8CCFD48608}"/>
                </a:ext>
              </a:extLst>
            </p:cNvPr>
            <p:cNvSpPr/>
            <p:nvPr/>
          </p:nvSpPr>
          <p:spPr>
            <a:xfrm>
              <a:off x="48804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45;p86">
              <a:extLst>
                <a:ext uri="{FF2B5EF4-FFF2-40B4-BE49-F238E27FC236}">
                  <a16:creationId xmlns:a16="http://schemas.microsoft.com/office/drawing/2014/main" id="{A4D3A0B5-DC72-8023-C972-BF1F9B86DFFB}"/>
                </a:ext>
              </a:extLst>
            </p:cNvPr>
            <p:cNvSpPr/>
            <p:nvPr/>
          </p:nvSpPr>
          <p:spPr>
            <a:xfrm>
              <a:off x="1190625" y="39279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43895" y="11526"/>
                  </a:moveTo>
                  <a:cubicBezTo>
                    <a:pt x="45464" y="11526"/>
                    <a:pt x="47032" y="12120"/>
                    <a:pt x="48233" y="13309"/>
                  </a:cubicBezTo>
                  <a:cubicBezTo>
                    <a:pt x="50635" y="15711"/>
                    <a:pt x="50635" y="19583"/>
                    <a:pt x="48233" y="21985"/>
                  </a:cubicBezTo>
                  <a:lnTo>
                    <a:pt x="39435" y="30784"/>
                  </a:lnTo>
                  <a:lnTo>
                    <a:pt x="48233" y="39582"/>
                  </a:lnTo>
                  <a:cubicBezTo>
                    <a:pt x="50611" y="41960"/>
                    <a:pt x="50611" y="45857"/>
                    <a:pt x="48233" y="48234"/>
                  </a:cubicBezTo>
                  <a:cubicBezTo>
                    <a:pt x="47032" y="49435"/>
                    <a:pt x="45464" y="50035"/>
                    <a:pt x="43895" y="50035"/>
                  </a:cubicBezTo>
                  <a:cubicBezTo>
                    <a:pt x="42327" y="50035"/>
                    <a:pt x="40758" y="49435"/>
                    <a:pt x="39557" y="48234"/>
                  </a:cubicBezTo>
                  <a:lnTo>
                    <a:pt x="30783" y="39435"/>
                  </a:lnTo>
                  <a:lnTo>
                    <a:pt x="21984" y="48234"/>
                  </a:lnTo>
                  <a:cubicBezTo>
                    <a:pt x="20783" y="49435"/>
                    <a:pt x="19215" y="50035"/>
                    <a:pt x="17646" y="50035"/>
                  </a:cubicBezTo>
                  <a:cubicBezTo>
                    <a:pt x="16078" y="50035"/>
                    <a:pt x="14509" y="49435"/>
                    <a:pt x="13308" y="48234"/>
                  </a:cubicBezTo>
                  <a:cubicBezTo>
                    <a:pt x="10931" y="45857"/>
                    <a:pt x="10931" y="41960"/>
                    <a:pt x="13308" y="39582"/>
                  </a:cubicBezTo>
                  <a:lnTo>
                    <a:pt x="22107" y="30784"/>
                  </a:lnTo>
                  <a:lnTo>
                    <a:pt x="13308" y="21985"/>
                  </a:lnTo>
                  <a:cubicBezTo>
                    <a:pt x="10931" y="19583"/>
                    <a:pt x="10931" y="15711"/>
                    <a:pt x="13308" y="13309"/>
                  </a:cubicBezTo>
                  <a:cubicBezTo>
                    <a:pt x="14509" y="12120"/>
                    <a:pt x="16078" y="11526"/>
                    <a:pt x="17646" y="11526"/>
                  </a:cubicBezTo>
                  <a:cubicBezTo>
                    <a:pt x="19215" y="11526"/>
                    <a:pt x="20783" y="12120"/>
                    <a:pt x="21984" y="13309"/>
                  </a:cubicBezTo>
                  <a:lnTo>
                    <a:pt x="30783" y="22108"/>
                  </a:lnTo>
                  <a:lnTo>
                    <a:pt x="39557" y="13309"/>
                  </a:lnTo>
                  <a:cubicBezTo>
                    <a:pt x="40758" y="12120"/>
                    <a:pt x="42327" y="11526"/>
                    <a:pt x="43895" y="11526"/>
                  </a:cubicBezTo>
                  <a:close/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46;p86">
              <a:extLst>
                <a:ext uri="{FF2B5EF4-FFF2-40B4-BE49-F238E27FC236}">
                  <a16:creationId xmlns:a16="http://schemas.microsoft.com/office/drawing/2014/main" id="{44851E55-08F0-9C8F-D0F2-9D1A983E3788}"/>
                </a:ext>
              </a:extLst>
            </p:cNvPr>
            <p:cNvSpPr/>
            <p:nvPr/>
          </p:nvSpPr>
          <p:spPr>
            <a:xfrm>
              <a:off x="30355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47;p86">
              <a:extLst>
                <a:ext uri="{FF2B5EF4-FFF2-40B4-BE49-F238E27FC236}">
                  <a16:creationId xmlns:a16="http://schemas.microsoft.com/office/drawing/2014/main" id="{E74AD056-4B33-46A1-E80F-FDA23E10F993}"/>
                </a:ext>
              </a:extLst>
            </p:cNvPr>
            <p:cNvSpPr/>
            <p:nvPr/>
          </p:nvSpPr>
          <p:spPr>
            <a:xfrm>
              <a:off x="5474750" y="45222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7010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48;p86">
              <a:extLst>
                <a:ext uri="{FF2B5EF4-FFF2-40B4-BE49-F238E27FC236}">
                  <a16:creationId xmlns:a16="http://schemas.microsoft.com/office/drawing/2014/main" id="{9ECEFD54-3833-5F18-95CB-8F6FFF6E80B3}"/>
                </a:ext>
              </a:extLst>
            </p:cNvPr>
            <p:cNvSpPr/>
            <p:nvPr/>
          </p:nvSpPr>
          <p:spPr>
            <a:xfrm>
              <a:off x="48804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258;p86">
            <a:extLst>
              <a:ext uri="{FF2B5EF4-FFF2-40B4-BE49-F238E27FC236}">
                <a16:creationId xmlns:a16="http://schemas.microsoft.com/office/drawing/2014/main" id="{EE396C90-BD69-9560-D38A-C09D088CA6D5}"/>
              </a:ext>
            </a:extLst>
          </p:cNvPr>
          <p:cNvGrpSpPr/>
          <p:nvPr/>
        </p:nvGrpSpPr>
        <p:grpSpPr>
          <a:xfrm>
            <a:off x="8460493" y="456952"/>
            <a:ext cx="493689" cy="479969"/>
            <a:chOff x="1115850" y="238125"/>
            <a:chExt cx="5377875" cy="5228425"/>
          </a:xfrm>
        </p:grpSpPr>
        <p:sp>
          <p:nvSpPr>
            <p:cNvPr id="22" name="Google Shape;5259;p86">
              <a:extLst>
                <a:ext uri="{FF2B5EF4-FFF2-40B4-BE49-F238E27FC236}">
                  <a16:creationId xmlns:a16="http://schemas.microsoft.com/office/drawing/2014/main" id="{4F8B3578-AF5D-D5CD-92DA-6C3E6D3F87A3}"/>
                </a:ext>
              </a:extLst>
            </p:cNvPr>
            <p:cNvSpPr/>
            <p:nvPr/>
          </p:nvSpPr>
          <p:spPr>
            <a:xfrm>
              <a:off x="5020100" y="4065775"/>
              <a:ext cx="1473625" cy="1400775"/>
            </a:xfrm>
            <a:custGeom>
              <a:avLst/>
              <a:gdLst/>
              <a:ahLst/>
              <a:cxnLst/>
              <a:rect l="l" t="t" r="r" b="b"/>
              <a:pathLst>
                <a:path w="58945" h="56031" extrusionOk="0">
                  <a:moveTo>
                    <a:pt x="28357" y="0"/>
                  </a:moveTo>
                  <a:lnTo>
                    <a:pt x="1" y="28357"/>
                  </a:lnTo>
                  <a:lnTo>
                    <a:pt x="22328" y="50684"/>
                  </a:lnTo>
                  <a:cubicBezTo>
                    <a:pt x="26249" y="54614"/>
                    <a:pt x="30624" y="56030"/>
                    <a:pt x="34767" y="56030"/>
                  </a:cubicBezTo>
                  <a:cubicBezTo>
                    <a:pt x="41242" y="56030"/>
                    <a:pt x="47146" y="52571"/>
                    <a:pt x="49852" y="49851"/>
                  </a:cubicBezTo>
                  <a:cubicBezTo>
                    <a:pt x="56592" y="43160"/>
                    <a:pt x="58944" y="30636"/>
                    <a:pt x="50685" y="22352"/>
                  </a:cubicBezTo>
                  <a:lnTo>
                    <a:pt x="50685" y="22328"/>
                  </a:lnTo>
                  <a:cubicBezTo>
                    <a:pt x="50685" y="22328"/>
                    <a:pt x="36739" y="8382"/>
                    <a:pt x="28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60;p86">
              <a:extLst>
                <a:ext uri="{FF2B5EF4-FFF2-40B4-BE49-F238E27FC236}">
                  <a16:creationId xmlns:a16="http://schemas.microsoft.com/office/drawing/2014/main" id="{51BEA6B8-1B52-CFD1-2AEA-72D141790BFE}"/>
                </a:ext>
              </a:extLst>
            </p:cNvPr>
            <p:cNvSpPr/>
            <p:nvPr/>
          </p:nvSpPr>
          <p:spPr>
            <a:xfrm>
              <a:off x="3922125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55035" y="1"/>
                  </a:moveTo>
                  <a:cubicBezTo>
                    <a:pt x="50568" y="1"/>
                    <a:pt x="46101" y="1704"/>
                    <a:pt x="42694" y="5111"/>
                  </a:cubicBezTo>
                  <a:lnTo>
                    <a:pt x="6814" y="40992"/>
                  </a:lnTo>
                  <a:cubicBezTo>
                    <a:pt x="0" y="47805"/>
                    <a:pt x="0" y="58859"/>
                    <a:pt x="6814" y="65672"/>
                  </a:cubicBezTo>
                  <a:cubicBezTo>
                    <a:pt x="10220" y="69079"/>
                    <a:pt x="14687" y="70782"/>
                    <a:pt x="19154" y="70782"/>
                  </a:cubicBezTo>
                  <a:cubicBezTo>
                    <a:pt x="23620" y="70782"/>
                    <a:pt x="28087" y="69079"/>
                    <a:pt x="31494" y="65672"/>
                  </a:cubicBezTo>
                  <a:lnTo>
                    <a:pt x="67375" y="29791"/>
                  </a:lnTo>
                  <a:cubicBezTo>
                    <a:pt x="74188" y="22978"/>
                    <a:pt x="74188" y="11924"/>
                    <a:pt x="67375" y="5111"/>
                  </a:cubicBezTo>
                  <a:cubicBezTo>
                    <a:pt x="63968" y="1704"/>
                    <a:pt x="59501" y="1"/>
                    <a:pt x="55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61;p86">
              <a:extLst>
                <a:ext uri="{FF2B5EF4-FFF2-40B4-BE49-F238E27FC236}">
                  <a16:creationId xmlns:a16="http://schemas.microsoft.com/office/drawing/2014/main" id="{BA81A344-7637-10F7-6FF7-0468B73E28AB}"/>
                </a:ext>
              </a:extLst>
            </p:cNvPr>
            <p:cNvSpPr/>
            <p:nvPr/>
          </p:nvSpPr>
          <p:spPr>
            <a:xfrm>
              <a:off x="1115850" y="4065775"/>
              <a:ext cx="1474250" cy="1400775"/>
            </a:xfrm>
            <a:custGeom>
              <a:avLst/>
              <a:gdLst/>
              <a:ahLst/>
              <a:cxnLst/>
              <a:rect l="l" t="t" r="r" b="b"/>
              <a:pathLst>
                <a:path w="58970" h="56031" extrusionOk="0">
                  <a:moveTo>
                    <a:pt x="30612" y="0"/>
                  </a:moveTo>
                  <a:cubicBezTo>
                    <a:pt x="22230" y="8382"/>
                    <a:pt x="8260" y="22328"/>
                    <a:pt x="8260" y="22328"/>
                  </a:cubicBezTo>
                  <a:cubicBezTo>
                    <a:pt x="8260" y="22328"/>
                    <a:pt x="8260" y="22352"/>
                    <a:pt x="8260" y="22352"/>
                  </a:cubicBezTo>
                  <a:cubicBezTo>
                    <a:pt x="1" y="30636"/>
                    <a:pt x="2354" y="43160"/>
                    <a:pt x="9118" y="49851"/>
                  </a:cubicBezTo>
                  <a:cubicBezTo>
                    <a:pt x="11824" y="52571"/>
                    <a:pt x="17719" y="56030"/>
                    <a:pt x="24187" y="56030"/>
                  </a:cubicBezTo>
                  <a:cubicBezTo>
                    <a:pt x="28325" y="56030"/>
                    <a:pt x="32697" y="54614"/>
                    <a:pt x="36617" y="50684"/>
                  </a:cubicBezTo>
                  <a:lnTo>
                    <a:pt x="58969" y="28357"/>
                  </a:lnTo>
                  <a:lnTo>
                    <a:pt x="30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62;p86">
              <a:extLst>
                <a:ext uri="{FF2B5EF4-FFF2-40B4-BE49-F238E27FC236}">
                  <a16:creationId xmlns:a16="http://schemas.microsoft.com/office/drawing/2014/main" id="{771A396A-AA14-C4EA-D60F-D3E9E304D51F}"/>
                </a:ext>
              </a:extLst>
            </p:cNvPr>
            <p:cNvSpPr/>
            <p:nvPr/>
          </p:nvSpPr>
          <p:spPr>
            <a:xfrm>
              <a:off x="1190625" y="238125"/>
              <a:ext cx="2397575" cy="2397575"/>
            </a:xfrm>
            <a:custGeom>
              <a:avLst/>
              <a:gdLst/>
              <a:ahLst/>
              <a:cxnLst/>
              <a:rect l="l" t="t" r="r" b="b"/>
              <a:pathLst>
                <a:path w="95903" h="95903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38944"/>
                  </a:lnTo>
                  <a:cubicBezTo>
                    <a:pt x="0" y="40562"/>
                    <a:pt x="637" y="42131"/>
                    <a:pt x="1789" y="43282"/>
                  </a:cubicBezTo>
                  <a:lnTo>
                    <a:pt x="54434" y="95903"/>
                  </a:lnTo>
                  <a:lnTo>
                    <a:pt x="95903" y="54434"/>
                  </a:lnTo>
                  <a:lnTo>
                    <a:pt x="43282" y="1789"/>
                  </a:lnTo>
                  <a:cubicBezTo>
                    <a:pt x="42131" y="637"/>
                    <a:pt x="40562" y="0"/>
                    <a:pt x="3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63;p86">
              <a:extLst>
                <a:ext uri="{FF2B5EF4-FFF2-40B4-BE49-F238E27FC236}">
                  <a16:creationId xmlns:a16="http://schemas.microsoft.com/office/drawing/2014/main" id="{7483728F-67C7-07B6-7152-9D7CEFF2C63A}"/>
                </a:ext>
              </a:extLst>
            </p:cNvPr>
            <p:cNvSpPr/>
            <p:nvPr/>
          </p:nvSpPr>
          <p:spPr>
            <a:xfrm>
              <a:off x="2767750" y="238125"/>
              <a:ext cx="3651225" cy="3651200"/>
            </a:xfrm>
            <a:custGeom>
              <a:avLst/>
              <a:gdLst/>
              <a:ahLst/>
              <a:cxnLst/>
              <a:rect l="l" t="t" r="r" b="b"/>
              <a:pathLst>
                <a:path w="146049" h="146048" extrusionOk="0">
                  <a:moveTo>
                    <a:pt x="107104" y="0"/>
                  </a:moveTo>
                  <a:cubicBezTo>
                    <a:pt x="105486" y="0"/>
                    <a:pt x="103942" y="637"/>
                    <a:pt x="102790" y="1789"/>
                  </a:cubicBezTo>
                  <a:lnTo>
                    <a:pt x="1" y="104579"/>
                  </a:lnTo>
                  <a:lnTo>
                    <a:pt x="41494" y="146048"/>
                  </a:lnTo>
                  <a:lnTo>
                    <a:pt x="144259" y="43282"/>
                  </a:lnTo>
                  <a:cubicBezTo>
                    <a:pt x="145411" y="42131"/>
                    <a:pt x="146048" y="40562"/>
                    <a:pt x="146048" y="38944"/>
                  </a:cubicBezTo>
                  <a:lnTo>
                    <a:pt x="146048" y="6127"/>
                  </a:lnTo>
                  <a:cubicBezTo>
                    <a:pt x="146048" y="2745"/>
                    <a:pt x="143303" y="0"/>
                    <a:pt x="139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64;p86">
              <a:extLst>
                <a:ext uri="{FF2B5EF4-FFF2-40B4-BE49-F238E27FC236}">
                  <a16:creationId xmlns:a16="http://schemas.microsoft.com/office/drawing/2014/main" id="{50F01A04-1E11-2586-7BC7-10EF9AC3F82C}"/>
                </a:ext>
              </a:extLst>
            </p:cNvPr>
            <p:cNvSpPr/>
            <p:nvPr/>
          </p:nvSpPr>
          <p:spPr>
            <a:xfrm>
              <a:off x="1833350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19154" y="1"/>
                  </a:moveTo>
                  <a:cubicBezTo>
                    <a:pt x="14688" y="1"/>
                    <a:pt x="10221" y="1704"/>
                    <a:pt x="6814" y="5111"/>
                  </a:cubicBezTo>
                  <a:cubicBezTo>
                    <a:pt x="1" y="11924"/>
                    <a:pt x="1" y="22978"/>
                    <a:pt x="6814" y="29791"/>
                  </a:cubicBezTo>
                  <a:lnTo>
                    <a:pt x="42670" y="65672"/>
                  </a:lnTo>
                  <a:cubicBezTo>
                    <a:pt x="46089" y="69079"/>
                    <a:pt x="50556" y="70782"/>
                    <a:pt x="55020" y="70782"/>
                  </a:cubicBezTo>
                  <a:cubicBezTo>
                    <a:pt x="59483" y="70782"/>
                    <a:pt x="63944" y="69079"/>
                    <a:pt x="67351" y="65672"/>
                  </a:cubicBezTo>
                  <a:cubicBezTo>
                    <a:pt x="74189" y="58859"/>
                    <a:pt x="74189" y="47805"/>
                    <a:pt x="67351" y="40992"/>
                  </a:cubicBezTo>
                  <a:lnTo>
                    <a:pt x="31494" y="5111"/>
                  </a:lnTo>
                  <a:cubicBezTo>
                    <a:pt x="28088" y="1704"/>
                    <a:pt x="23621" y="1"/>
                    <a:pt x="1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389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724939" y="214654"/>
            <a:ext cx="3699238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Raise or Lower Terrain Terrain</a:t>
            </a:r>
            <a:endParaRPr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627731" y="1212472"/>
            <a:ext cx="8329474" cy="3161927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4CAF40-C14E-1E4B-3F81-C3D80F6C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7" y="1485938"/>
            <a:ext cx="3911739" cy="2332739"/>
          </a:xfrm>
          <a:prstGeom prst="rect">
            <a:avLst/>
          </a:prstGeom>
        </p:spPr>
      </p:pic>
      <p:sp>
        <p:nvSpPr>
          <p:cNvPr id="8" name="Google Shape;1805;p65">
            <a:extLst>
              <a:ext uri="{FF2B5EF4-FFF2-40B4-BE49-F238E27FC236}">
                <a16:creationId xmlns:a16="http://schemas.microsoft.com/office/drawing/2014/main" id="{656407B4-8D9C-BDB6-AD23-2322F30006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62768" y="1236139"/>
            <a:ext cx="4811533" cy="2832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indent="-171450" algn="just">
              <a:lnSpc>
                <a:spcPct val="150000"/>
              </a:lnSpc>
            </a:pPr>
            <a:r>
              <a:rPr lang="en-US" sz="1200" dirty="0" err="1"/>
              <a:t>Gunakan</a:t>
            </a:r>
            <a:r>
              <a:rPr lang="en-US" sz="1200" dirty="0"/>
              <a:t> </a:t>
            </a:r>
            <a:r>
              <a:rPr lang="en-US" sz="1200" dirty="0" err="1"/>
              <a:t>kuas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r>
              <a:rPr lang="en-US" sz="1200" dirty="0"/>
              <a:t> untuk </a:t>
            </a:r>
            <a:r>
              <a:rPr lang="en-US" sz="1200" dirty="0" err="1"/>
              <a:t>menciptakan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efek</a:t>
            </a:r>
            <a:r>
              <a:rPr lang="en-US" sz="1200" dirty="0"/>
              <a:t>.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200" dirty="0" err="1"/>
              <a:t>Gunakan</a:t>
            </a:r>
            <a:r>
              <a:rPr lang="en-US" sz="1200" dirty="0"/>
              <a:t> </a:t>
            </a:r>
            <a:r>
              <a:rPr lang="en-US" sz="1200" dirty="0" err="1"/>
              <a:t>penggeser</a:t>
            </a:r>
            <a:r>
              <a:rPr lang="en-US" sz="1200" dirty="0"/>
              <a:t> </a:t>
            </a:r>
            <a:r>
              <a:rPr lang="en-US" sz="1200" dirty="0" err="1"/>
              <a:t>ukuran</a:t>
            </a:r>
            <a:r>
              <a:rPr lang="en-US" sz="1200" dirty="0"/>
              <a:t> </a:t>
            </a:r>
            <a:r>
              <a:rPr lang="en-US" sz="1200" dirty="0" err="1"/>
              <a:t>kuas</a:t>
            </a:r>
            <a:r>
              <a:rPr lang="en-US" sz="1200" dirty="0"/>
              <a:t> untuk </a:t>
            </a:r>
            <a:r>
              <a:rPr lang="en-US" sz="1200" dirty="0" err="1"/>
              <a:t>mengontrol</a:t>
            </a:r>
            <a:r>
              <a:rPr lang="en-US" sz="1200" dirty="0"/>
              <a:t> </a:t>
            </a:r>
            <a:r>
              <a:rPr lang="en-US" sz="1200" dirty="0" err="1"/>
              <a:t>ukutan</a:t>
            </a:r>
            <a:r>
              <a:rPr lang="en-US" sz="1200" dirty="0"/>
              <a:t> </a:t>
            </a:r>
            <a:r>
              <a:rPr lang="en-US" sz="1200" dirty="0" err="1"/>
              <a:t>alat</a:t>
            </a:r>
            <a:r>
              <a:rPr lang="en-US" sz="1200" dirty="0"/>
              <a:t> untuk </a:t>
            </a:r>
            <a:r>
              <a:rPr lang="en-US" sz="1200" dirty="0" err="1"/>
              <a:t>menciptakan</a:t>
            </a:r>
            <a:r>
              <a:rPr lang="en-US" sz="1200" dirty="0"/>
              <a:t> </a:t>
            </a:r>
            <a:r>
              <a:rPr lang="en-US" sz="1200" dirty="0" err="1"/>
              <a:t>efek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endParaRPr lang="en-US" sz="1200" dirty="0"/>
          </a:p>
          <a:p>
            <a:pPr marL="311150" indent="-171450" algn="just">
              <a:lnSpc>
                <a:spcPct val="150000"/>
              </a:lnSpc>
            </a:pPr>
            <a:r>
              <a:rPr lang="en-US" sz="1200" dirty="0" err="1"/>
              <a:t>Gunakan</a:t>
            </a:r>
            <a:r>
              <a:rPr lang="en-US" sz="1200" dirty="0"/>
              <a:t> </a:t>
            </a:r>
            <a:r>
              <a:rPr lang="en-US" sz="1200" dirty="0" err="1"/>
              <a:t>penggeser</a:t>
            </a:r>
            <a:r>
              <a:rPr lang="en-US" sz="1200" dirty="0"/>
              <a:t> </a:t>
            </a:r>
            <a:r>
              <a:rPr lang="en-US" sz="1200" dirty="0" err="1"/>
              <a:t>keburaman</a:t>
            </a:r>
            <a:r>
              <a:rPr lang="en-US" sz="1200" dirty="0"/>
              <a:t> untuk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kekuatan</a:t>
            </a:r>
            <a:r>
              <a:rPr lang="en-US" sz="1200" dirty="0"/>
              <a:t> </a:t>
            </a:r>
            <a:r>
              <a:rPr lang="en-US" sz="1200" dirty="0" err="1"/>
              <a:t>kuas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mengaplikasikan</a:t>
            </a:r>
            <a:r>
              <a:rPr lang="en-US" sz="1200" dirty="0"/>
              <a:t> pada Terrain</a:t>
            </a:r>
            <a:endParaRPr sz="1200" dirty="0"/>
          </a:p>
        </p:txBody>
      </p:sp>
      <p:grpSp>
        <p:nvGrpSpPr>
          <p:cNvPr id="9" name="Google Shape;1297;p55">
            <a:extLst>
              <a:ext uri="{FF2B5EF4-FFF2-40B4-BE49-F238E27FC236}">
                <a16:creationId xmlns:a16="http://schemas.microsoft.com/office/drawing/2014/main" id="{EDBE3B8F-7833-A8BD-4F49-996B7F9923C6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10" name="Google Shape;1298;p55">
              <a:extLst>
                <a:ext uri="{FF2B5EF4-FFF2-40B4-BE49-F238E27FC236}">
                  <a16:creationId xmlns:a16="http://schemas.microsoft.com/office/drawing/2014/main" id="{1729BAFA-5064-A720-5E5A-8FCE0013E700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299;p55">
              <a:extLst>
                <a:ext uri="{FF2B5EF4-FFF2-40B4-BE49-F238E27FC236}">
                  <a16:creationId xmlns:a16="http://schemas.microsoft.com/office/drawing/2014/main" id="{7BA5345F-11C5-4ADB-5232-8F8CF242549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94;p55">
            <a:extLst>
              <a:ext uri="{FF2B5EF4-FFF2-40B4-BE49-F238E27FC236}">
                <a16:creationId xmlns:a16="http://schemas.microsoft.com/office/drawing/2014/main" id="{D95BD849-5286-407C-05CC-55012E1D102A}"/>
              </a:ext>
            </a:extLst>
          </p:cNvPr>
          <p:cNvSpPr txBox="1">
            <a:spLocks/>
          </p:cNvSpPr>
          <p:nvPr/>
        </p:nvSpPr>
        <p:spPr>
          <a:xfrm>
            <a:off x="96774" y="717537"/>
            <a:ext cx="4277114" cy="3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 err="1"/>
              <a:t>Menggambar</a:t>
            </a:r>
            <a:r>
              <a:rPr lang="en-US" sz="1300" dirty="0"/>
              <a:t> heightmap dengan </a:t>
            </a:r>
            <a:r>
              <a:rPr lang="en-US" sz="1300" dirty="0" err="1"/>
              <a:t>alat</a:t>
            </a:r>
            <a:r>
              <a:rPr lang="en-US" sz="1300" dirty="0"/>
              <a:t> </a:t>
            </a:r>
            <a:r>
              <a:rPr lang="en-US" sz="1300" dirty="0" err="1"/>
              <a:t>kuas</a:t>
            </a:r>
            <a:endParaRPr lang="en-US" sz="1300" dirty="0"/>
          </a:p>
        </p:txBody>
      </p:sp>
      <p:grpSp>
        <p:nvGrpSpPr>
          <p:cNvPr id="23" name="Google Shape;5336;p86">
            <a:extLst>
              <a:ext uri="{FF2B5EF4-FFF2-40B4-BE49-F238E27FC236}">
                <a16:creationId xmlns:a16="http://schemas.microsoft.com/office/drawing/2014/main" id="{60A485CE-467C-C0D7-7945-EB1293021B1B}"/>
              </a:ext>
            </a:extLst>
          </p:cNvPr>
          <p:cNvGrpSpPr/>
          <p:nvPr/>
        </p:nvGrpSpPr>
        <p:grpSpPr>
          <a:xfrm>
            <a:off x="222257" y="4483312"/>
            <a:ext cx="479963" cy="479963"/>
            <a:chOff x="1190625" y="238125"/>
            <a:chExt cx="5228350" cy="5228350"/>
          </a:xfrm>
        </p:grpSpPr>
        <p:sp>
          <p:nvSpPr>
            <p:cNvPr id="24" name="Google Shape;5337;p86">
              <a:extLst>
                <a:ext uri="{FF2B5EF4-FFF2-40B4-BE49-F238E27FC236}">
                  <a16:creationId xmlns:a16="http://schemas.microsoft.com/office/drawing/2014/main" id="{76DE7118-C81B-A24C-00BE-BF0A2B4EE469}"/>
                </a:ext>
              </a:extLst>
            </p:cNvPr>
            <p:cNvSpPr/>
            <p:nvPr/>
          </p:nvSpPr>
          <p:spPr>
            <a:xfrm>
              <a:off x="1190625" y="20830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38;p86">
              <a:extLst>
                <a:ext uri="{FF2B5EF4-FFF2-40B4-BE49-F238E27FC236}">
                  <a16:creationId xmlns:a16="http://schemas.microsoft.com/office/drawing/2014/main" id="{72526664-8521-2BB2-86EF-CB0A5BE91FE2}"/>
                </a:ext>
              </a:extLst>
            </p:cNvPr>
            <p:cNvSpPr/>
            <p:nvPr/>
          </p:nvSpPr>
          <p:spPr>
            <a:xfrm>
              <a:off x="3629850" y="26773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8" y="0"/>
                    <a:pt x="0" y="3138"/>
                    <a:pt x="0" y="7010"/>
                  </a:cubicBezTo>
                  <a:cubicBezTo>
                    <a:pt x="0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339;p86">
              <a:extLst>
                <a:ext uri="{FF2B5EF4-FFF2-40B4-BE49-F238E27FC236}">
                  <a16:creationId xmlns:a16="http://schemas.microsoft.com/office/drawing/2014/main" id="{8607D242-739D-F79F-E517-7663042FE03D}"/>
                </a:ext>
              </a:extLst>
            </p:cNvPr>
            <p:cNvSpPr/>
            <p:nvPr/>
          </p:nvSpPr>
          <p:spPr>
            <a:xfrm>
              <a:off x="30355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340;p86">
              <a:extLst>
                <a:ext uri="{FF2B5EF4-FFF2-40B4-BE49-F238E27FC236}">
                  <a16:creationId xmlns:a16="http://schemas.microsoft.com/office/drawing/2014/main" id="{2EF2E5D1-A274-6F01-42B0-F090FFC2D8D1}"/>
                </a:ext>
              </a:extLst>
            </p:cNvPr>
            <p:cNvSpPr/>
            <p:nvPr/>
          </p:nvSpPr>
          <p:spPr>
            <a:xfrm>
              <a:off x="48804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43908" y="11526"/>
                  </a:moveTo>
                  <a:cubicBezTo>
                    <a:pt x="45477" y="11526"/>
                    <a:pt x="47045" y="12121"/>
                    <a:pt x="48234" y="13309"/>
                  </a:cubicBezTo>
                  <a:cubicBezTo>
                    <a:pt x="50636" y="15711"/>
                    <a:pt x="50636" y="19583"/>
                    <a:pt x="48234" y="21985"/>
                  </a:cubicBezTo>
                  <a:lnTo>
                    <a:pt x="39435" y="30784"/>
                  </a:lnTo>
                  <a:lnTo>
                    <a:pt x="48234" y="39558"/>
                  </a:lnTo>
                  <a:cubicBezTo>
                    <a:pt x="50636" y="41960"/>
                    <a:pt x="50636" y="45832"/>
                    <a:pt x="48234" y="48234"/>
                  </a:cubicBezTo>
                  <a:cubicBezTo>
                    <a:pt x="47045" y="49435"/>
                    <a:pt x="45477" y="50036"/>
                    <a:pt x="43908" y="50036"/>
                  </a:cubicBezTo>
                  <a:cubicBezTo>
                    <a:pt x="42340" y="50036"/>
                    <a:pt x="40771" y="49435"/>
                    <a:pt x="39582" y="48234"/>
                  </a:cubicBezTo>
                  <a:lnTo>
                    <a:pt x="30784" y="39436"/>
                  </a:lnTo>
                  <a:lnTo>
                    <a:pt x="21985" y="48234"/>
                  </a:lnTo>
                  <a:cubicBezTo>
                    <a:pt x="20784" y="49435"/>
                    <a:pt x="19216" y="50036"/>
                    <a:pt x="17647" y="50036"/>
                  </a:cubicBezTo>
                  <a:cubicBezTo>
                    <a:pt x="16079" y="50036"/>
                    <a:pt x="14510" y="49435"/>
                    <a:pt x="13309" y="48234"/>
                  </a:cubicBezTo>
                  <a:cubicBezTo>
                    <a:pt x="10932" y="45832"/>
                    <a:pt x="10932" y="41960"/>
                    <a:pt x="13309" y="39558"/>
                  </a:cubicBezTo>
                  <a:lnTo>
                    <a:pt x="22108" y="30784"/>
                  </a:lnTo>
                  <a:lnTo>
                    <a:pt x="13309" y="21985"/>
                  </a:lnTo>
                  <a:cubicBezTo>
                    <a:pt x="10932" y="19583"/>
                    <a:pt x="10932" y="15711"/>
                    <a:pt x="13309" y="13309"/>
                  </a:cubicBezTo>
                  <a:cubicBezTo>
                    <a:pt x="14510" y="12121"/>
                    <a:pt x="16079" y="11526"/>
                    <a:pt x="17647" y="11526"/>
                  </a:cubicBezTo>
                  <a:cubicBezTo>
                    <a:pt x="19216" y="11526"/>
                    <a:pt x="20784" y="12121"/>
                    <a:pt x="21985" y="13309"/>
                  </a:cubicBezTo>
                  <a:lnTo>
                    <a:pt x="30784" y="22108"/>
                  </a:lnTo>
                  <a:lnTo>
                    <a:pt x="39582" y="13309"/>
                  </a:lnTo>
                  <a:cubicBezTo>
                    <a:pt x="40771" y="12121"/>
                    <a:pt x="42340" y="11526"/>
                    <a:pt x="43908" y="11526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341;p86">
              <a:extLst>
                <a:ext uri="{FF2B5EF4-FFF2-40B4-BE49-F238E27FC236}">
                  <a16:creationId xmlns:a16="http://schemas.microsoft.com/office/drawing/2014/main" id="{44A46905-6279-499B-9EEE-AF67102D3291}"/>
                </a:ext>
              </a:extLst>
            </p:cNvPr>
            <p:cNvSpPr/>
            <p:nvPr/>
          </p:nvSpPr>
          <p:spPr>
            <a:xfrm>
              <a:off x="1784950" y="8324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7010" y="1"/>
                  </a:moveTo>
                  <a:cubicBezTo>
                    <a:pt x="3138" y="1"/>
                    <a:pt x="1" y="3138"/>
                    <a:pt x="1" y="7010"/>
                  </a:cubicBezTo>
                  <a:cubicBezTo>
                    <a:pt x="1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1"/>
                    <a:pt x="7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342;p86">
              <a:extLst>
                <a:ext uri="{FF2B5EF4-FFF2-40B4-BE49-F238E27FC236}">
                  <a16:creationId xmlns:a16="http://schemas.microsoft.com/office/drawing/2014/main" id="{9BFD8479-3E2A-CECF-5242-4129481017E3}"/>
                </a:ext>
              </a:extLst>
            </p:cNvPr>
            <p:cNvSpPr/>
            <p:nvPr/>
          </p:nvSpPr>
          <p:spPr>
            <a:xfrm>
              <a:off x="1190625" y="238125"/>
              <a:ext cx="1538550" cy="1538550"/>
            </a:xfrm>
            <a:custGeom>
              <a:avLst/>
              <a:gdLst/>
              <a:ahLst/>
              <a:cxnLst/>
              <a:rect l="l" t="t" r="r" b="b"/>
              <a:pathLst>
                <a:path w="61542" h="61542" extrusionOk="0">
                  <a:moveTo>
                    <a:pt x="30783" y="11519"/>
                  </a:moveTo>
                  <a:cubicBezTo>
                    <a:pt x="41395" y="11519"/>
                    <a:pt x="50022" y="20146"/>
                    <a:pt x="50022" y="30783"/>
                  </a:cubicBezTo>
                  <a:cubicBezTo>
                    <a:pt x="50022" y="41395"/>
                    <a:pt x="41395" y="50022"/>
                    <a:pt x="30783" y="50022"/>
                  </a:cubicBezTo>
                  <a:cubicBezTo>
                    <a:pt x="20146" y="50022"/>
                    <a:pt x="11519" y="41395"/>
                    <a:pt x="11519" y="30783"/>
                  </a:cubicBezTo>
                  <a:cubicBezTo>
                    <a:pt x="11519" y="20146"/>
                    <a:pt x="20146" y="11519"/>
                    <a:pt x="30783" y="11519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55414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43;p86">
              <a:extLst>
                <a:ext uri="{FF2B5EF4-FFF2-40B4-BE49-F238E27FC236}">
                  <a16:creationId xmlns:a16="http://schemas.microsoft.com/office/drawing/2014/main" id="{7F54F3D3-8923-CD00-FEF6-E048F0BFAB8C}"/>
                </a:ext>
              </a:extLst>
            </p:cNvPr>
            <p:cNvSpPr/>
            <p:nvPr/>
          </p:nvSpPr>
          <p:spPr>
            <a:xfrm>
              <a:off x="30355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43896" y="11525"/>
                  </a:moveTo>
                  <a:cubicBezTo>
                    <a:pt x="45465" y="11525"/>
                    <a:pt x="47033" y="12120"/>
                    <a:pt x="48234" y="13308"/>
                  </a:cubicBezTo>
                  <a:cubicBezTo>
                    <a:pt x="50636" y="15710"/>
                    <a:pt x="50636" y="19583"/>
                    <a:pt x="48234" y="21984"/>
                  </a:cubicBezTo>
                  <a:lnTo>
                    <a:pt x="39436" y="30783"/>
                  </a:lnTo>
                  <a:lnTo>
                    <a:pt x="48234" y="39557"/>
                  </a:lnTo>
                  <a:cubicBezTo>
                    <a:pt x="50636" y="41959"/>
                    <a:pt x="50636" y="45831"/>
                    <a:pt x="48234" y="48233"/>
                  </a:cubicBezTo>
                  <a:cubicBezTo>
                    <a:pt x="47030" y="49425"/>
                    <a:pt x="45457" y="50025"/>
                    <a:pt x="43884" y="50025"/>
                  </a:cubicBezTo>
                  <a:cubicBezTo>
                    <a:pt x="42320" y="50025"/>
                    <a:pt x="40756" y="49431"/>
                    <a:pt x="39558" y="48233"/>
                  </a:cubicBezTo>
                  <a:lnTo>
                    <a:pt x="30784" y="39435"/>
                  </a:lnTo>
                  <a:lnTo>
                    <a:pt x="21985" y="48233"/>
                  </a:lnTo>
                  <a:cubicBezTo>
                    <a:pt x="20781" y="49425"/>
                    <a:pt x="19208" y="50025"/>
                    <a:pt x="17635" y="50025"/>
                  </a:cubicBezTo>
                  <a:cubicBezTo>
                    <a:pt x="16071" y="50025"/>
                    <a:pt x="14507" y="49431"/>
                    <a:pt x="13309" y="48233"/>
                  </a:cubicBezTo>
                  <a:cubicBezTo>
                    <a:pt x="10932" y="45831"/>
                    <a:pt x="10932" y="41959"/>
                    <a:pt x="13309" y="39557"/>
                  </a:cubicBezTo>
                  <a:lnTo>
                    <a:pt x="22108" y="30783"/>
                  </a:lnTo>
                  <a:lnTo>
                    <a:pt x="13309" y="21984"/>
                  </a:lnTo>
                  <a:cubicBezTo>
                    <a:pt x="10932" y="19583"/>
                    <a:pt x="10932" y="15710"/>
                    <a:pt x="13309" y="13308"/>
                  </a:cubicBezTo>
                  <a:cubicBezTo>
                    <a:pt x="14510" y="12120"/>
                    <a:pt x="16079" y="11525"/>
                    <a:pt x="17647" y="11525"/>
                  </a:cubicBezTo>
                  <a:cubicBezTo>
                    <a:pt x="19216" y="11525"/>
                    <a:pt x="20784" y="12120"/>
                    <a:pt x="21985" y="13308"/>
                  </a:cubicBezTo>
                  <a:lnTo>
                    <a:pt x="30784" y="22107"/>
                  </a:lnTo>
                  <a:lnTo>
                    <a:pt x="39558" y="13308"/>
                  </a:lnTo>
                  <a:cubicBezTo>
                    <a:pt x="40759" y="12120"/>
                    <a:pt x="42328" y="11525"/>
                    <a:pt x="43896" y="11525"/>
                  </a:cubicBezTo>
                  <a:close/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44;p86">
              <a:extLst>
                <a:ext uri="{FF2B5EF4-FFF2-40B4-BE49-F238E27FC236}">
                  <a16:creationId xmlns:a16="http://schemas.microsoft.com/office/drawing/2014/main" id="{C1F6DBE7-B4AD-1B8C-CFD4-C225AF290482}"/>
                </a:ext>
              </a:extLst>
            </p:cNvPr>
            <p:cNvSpPr/>
            <p:nvPr/>
          </p:nvSpPr>
          <p:spPr>
            <a:xfrm>
              <a:off x="48804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45;p86">
              <a:extLst>
                <a:ext uri="{FF2B5EF4-FFF2-40B4-BE49-F238E27FC236}">
                  <a16:creationId xmlns:a16="http://schemas.microsoft.com/office/drawing/2014/main" id="{AA6DF163-A753-ACFC-ACCF-09888E4AA9C2}"/>
                </a:ext>
              </a:extLst>
            </p:cNvPr>
            <p:cNvSpPr/>
            <p:nvPr/>
          </p:nvSpPr>
          <p:spPr>
            <a:xfrm>
              <a:off x="1190625" y="39279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43895" y="11526"/>
                  </a:moveTo>
                  <a:cubicBezTo>
                    <a:pt x="45464" y="11526"/>
                    <a:pt x="47032" y="12120"/>
                    <a:pt x="48233" y="13309"/>
                  </a:cubicBezTo>
                  <a:cubicBezTo>
                    <a:pt x="50635" y="15711"/>
                    <a:pt x="50635" y="19583"/>
                    <a:pt x="48233" y="21985"/>
                  </a:cubicBezTo>
                  <a:lnTo>
                    <a:pt x="39435" y="30784"/>
                  </a:lnTo>
                  <a:lnTo>
                    <a:pt x="48233" y="39582"/>
                  </a:lnTo>
                  <a:cubicBezTo>
                    <a:pt x="50611" y="41960"/>
                    <a:pt x="50611" y="45857"/>
                    <a:pt x="48233" y="48234"/>
                  </a:cubicBezTo>
                  <a:cubicBezTo>
                    <a:pt x="47032" y="49435"/>
                    <a:pt x="45464" y="50035"/>
                    <a:pt x="43895" y="50035"/>
                  </a:cubicBezTo>
                  <a:cubicBezTo>
                    <a:pt x="42327" y="50035"/>
                    <a:pt x="40758" y="49435"/>
                    <a:pt x="39557" y="48234"/>
                  </a:cubicBezTo>
                  <a:lnTo>
                    <a:pt x="30783" y="39435"/>
                  </a:lnTo>
                  <a:lnTo>
                    <a:pt x="21984" y="48234"/>
                  </a:lnTo>
                  <a:cubicBezTo>
                    <a:pt x="20783" y="49435"/>
                    <a:pt x="19215" y="50035"/>
                    <a:pt x="17646" y="50035"/>
                  </a:cubicBezTo>
                  <a:cubicBezTo>
                    <a:pt x="16078" y="50035"/>
                    <a:pt x="14509" y="49435"/>
                    <a:pt x="13308" y="48234"/>
                  </a:cubicBezTo>
                  <a:cubicBezTo>
                    <a:pt x="10931" y="45857"/>
                    <a:pt x="10931" y="41960"/>
                    <a:pt x="13308" y="39582"/>
                  </a:cubicBezTo>
                  <a:lnTo>
                    <a:pt x="22107" y="30784"/>
                  </a:lnTo>
                  <a:lnTo>
                    <a:pt x="13308" y="21985"/>
                  </a:lnTo>
                  <a:cubicBezTo>
                    <a:pt x="10931" y="19583"/>
                    <a:pt x="10931" y="15711"/>
                    <a:pt x="13308" y="13309"/>
                  </a:cubicBezTo>
                  <a:cubicBezTo>
                    <a:pt x="14509" y="12120"/>
                    <a:pt x="16078" y="11526"/>
                    <a:pt x="17646" y="11526"/>
                  </a:cubicBezTo>
                  <a:cubicBezTo>
                    <a:pt x="19215" y="11526"/>
                    <a:pt x="20783" y="12120"/>
                    <a:pt x="21984" y="13309"/>
                  </a:cubicBezTo>
                  <a:lnTo>
                    <a:pt x="30783" y="22108"/>
                  </a:lnTo>
                  <a:lnTo>
                    <a:pt x="39557" y="13309"/>
                  </a:lnTo>
                  <a:cubicBezTo>
                    <a:pt x="40758" y="12120"/>
                    <a:pt x="42327" y="11526"/>
                    <a:pt x="43895" y="11526"/>
                  </a:cubicBezTo>
                  <a:close/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46;p86">
              <a:extLst>
                <a:ext uri="{FF2B5EF4-FFF2-40B4-BE49-F238E27FC236}">
                  <a16:creationId xmlns:a16="http://schemas.microsoft.com/office/drawing/2014/main" id="{5CE661AB-1034-B26C-86BE-F760F5B29ED5}"/>
                </a:ext>
              </a:extLst>
            </p:cNvPr>
            <p:cNvSpPr/>
            <p:nvPr/>
          </p:nvSpPr>
          <p:spPr>
            <a:xfrm>
              <a:off x="30355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47;p86">
              <a:extLst>
                <a:ext uri="{FF2B5EF4-FFF2-40B4-BE49-F238E27FC236}">
                  <a16:creationId xmlns:a16="http://schemas.microsoft.com/office/drawing/2014/main" id="{EA50F7BF-C7B3-09E5-7F99-0B0952D21E6E}"/>
                </a:ext>
              </a:extLst>
            </p:cNvPr>
            <p:cNvSpPr/>
            <p:nvPr/>
          </p:nvSpPr>
          <p:spPr>
            <a:xfrm>
              <a:off x="5474750" y="45222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7010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48;p86">
              <a:extLst>
                <a:ext uri="{FF2B5EF4-FFF2-40B4-BE49-F238E27FC236}">
                  <a16:creationId xmlns:a16="http://schemas.microsoft.com/office/drawing/2014/main" id="{DDFCE7AE-DD0C-1D1E-E35B-6E7F76EAA701}"/>
                </a:ext>
              </a:extLst>
            </p:cNvPr>
            <p:cNvSpPr/>
            <p:nvPr/>
          </p:nvSpPr>
          <p:spPr>
            <a:xfrm>
              <a:off x="48804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5258;p86">
            <a:extLst>
              <a:ext uri="{FF2B5EF4-FFF2-40B4-BE49-F238E27FC236}">
                <a16:creationId xmlns:a16="http://schemas.microsoft.com/office/drawing/2014/main" id="{9CC1853E-65FF-2EEF-F073-6A4917F3B7A9}"/>
              </a:ext>
            </a:extLst>
          </p:cNvPr>
          <p:cNvGrpSpPr/>
          <p:nvPr/>
        </p:nvGrpSpPr>
        <p:grpSpPr>
          <a:xfrm>
            <a:off x="8486013" y="474845"/>
            <a:ext cx="493689" cy="479969"/>
            <a:chOff x="1115850" y="238125"/>
            <a:chExt cx="5377875" cy="5228425"/>
          </a:xfrm>
        </p:grpSpPr>
        <p:sp>
          <p:nvSpPr>
            <p:cNvPr id="44" name="Google Shape;5259;p86">
              <a:extLst>
                <a:ext uri="{FF2B5EF4-FFF2-40B4-BE49-F238E27FC236}">
                  <a16:creationId xmlns:a16="http://schemas.microsoft.com/office/drawing/2014/main" id="{B9AB9747-43B1-7DF0-FB7B-774117EFBF59}"/>
                </a:ext>
              </a:extLst>
            </p:cNvPr>
            <p:cNvSpPr/>
            <p:nvPr/>
          </p:nvSpPr>
          <p:spPr>
            <a:xfrm>
              <a:off x="5020100" y="4065775"/>
              <a:ext cx="1473625" cy="1400775"/>
            </a:xfrm>
            <a:custGeom>
              <a:avLst/>
              <a:gdLst/>
              <a:ahLst/>
              <a:cxnLst/>
              <a:rect l="l" t="t" r="r" b="b"/>
              <a:pathLst>
                <a:path w="58945" h="56031" extrusionOk="0">
                  <a:moveTo>
                    <a:pt x="28357" y="0"/>
                  </a:moveTo>
                  <a:lnTo>
                    <a:pt x="1" y="28357"/>
                  </a:lnTo>
                  <a:lnTo>
                    <a:pt x="22328" y="50684"/>
                  </a:lnTo>
                  <a:cubicBezTo>
                    <a:pt x="26249" y="54614"/>
                    <a:pt x="30624" y="56030"/>
                    <a:pt x="34767" y="56030"/>
                  </a:cubicBezTo>
                  <a:cubicBezTo>
                    <a:pt x="41242" y="56030"/>
                    <a:pt x="47146" y="52571"/>
                    <a:pt x="49852" y="49851"/>
                  </a:cubicBezTo>
                  <a:cubicBezTo>
                    <a:pt x="56592" y="43160"/>
                    <a:pt x="58944" y="30636"/>
                    <a:pt x="50685" y="22352"/>
                  </a:cubicBezTo>
                  <a:lnTo>
                    <a:pt x="50685" y="22328"/>
                  </a:lnTo>
                  <a:cubicBezTo>
                    <a:pt x="50685" y="22328"/>
                    <a:pt x="36739" y="8382"/>
                    <a:pt x="28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60;p86">
              <a:extLst>
                <a:ext uri="{FF2B5EF4-FFF2-40B4-BE49-F238E27FC236}">
                  <a16:creationId xmlns:a16="http://schemas.microsoft.com/office/drawing/2014/main" id="{15778EBD-D2BD-102D-138B-BBBA4D12528F}"/>
                </a:ext>
              </a:extLst>
            </p:cNvPr>
            <p:cNvSpPr/>
            <p:nvPr/>
          </p:nvSpPr>
          <p:spPr>
            <a:xfrm>
              <a:off x="3922125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55035" y="1"/>
                  </a:moveTo>
                  <a:cubicBezTo>
                    <a:pt x="50568" y="1"/>
                    <a:pt x="46101" y="1704"/>
                    <a:pt x="42694" y="5111"/>
                  </a:cubicBezTo>
                  <a:lnTo>
                    <a:pt x="6814" y="40992"/>
                  </a:lnTo>
                  <a:cubicBezTo>
                    <a:pt x="0" y="47805"/>
                    <a:pt x="0" y="58859"/>
                    <a:pt x="6814" y="65672"/>
                  </a:cubicBezTo>
                  <a:cubicBezTo>
                    <a:pt x="10220" y="69079"/>
                    <a:pt x="14687" y="70782"/>
                    <a:pt x="19154" y="70782"/>
                  </a:cubicBezTo>
                  <a:cubicBezTo>
                    <a:pt x="23620" y="70782"/>
                    <a:pt x="28087" y="69079"/>
                    <a:pt x="31494" y="65672"/>
                  </a:cubicBezTo>
                  <a:lnTo>
                    <a:pt x="67375" y="29791"/>
                  </a:lnTo>
                  <a:cubicBezTo>
                    <a:pt x="74188" y="22978"/>
                    <a:pt x="74188" y="11924"/>
                    <a:pt x="67375" y="5111"/>
                  </a:cubicBezTo>
                  <a:cubicBezTo>
                    <a:pt x="63968" y="1704"/>
                    <a:pt x="59501" y="1"/>
                    <a:pt x="55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61;p86">
              <a:extLst>
                <a:ext uri="{FF2B5EF4-FFF2-40B4-BE49-F238E27FC236}">
                  <a16:creationId xmlns:a16="http://schemas.microsoft.com/office/drawing/2014/main" id="{4C34B41F-98DB-EEF1-7BD0-669D673B79AB}"/>
                </a:ext>
              </a:extLst>
            </p:cNvPr>
            <p:cNvSpPr/>
            <p:nvPr/>
          </p:nvSpPr>
          <p:spPr>
            <a:xfrm>
              <a:off x="1115850" y="4065775"/>
              <a:ext cx="1474250" cy="1400775"/>
            </a:xfrm>
            <a:custGeom>
              <a:avLst/>
              <a:gdLst/>
              <a:ahLst/>
              <a:cxnLst/>
              <a:rect l="l" t="t" r="r" b="b"/>
              <a:pathLst>
                <a:path w="58970" h="56031" extrusionOk="0">
                  <a:moveTo>
                    <a:pt x="30612" y="0"/>
                  </a:moveTo>
                  <a:cubicBezTo>
                    <a:pt x="22230" y="8382"/>
                    <a:pt x="8260" y="22328"/>
                    <a:pt x="8260" y="22328"/>
                  </a:cubicBezTo>
                  <a:cubicBezTo>
                    <a:pt x="8260" y="22328"/>
                    <a:pt x="8260" y="22352"/>
                    <a:pt x="8260" y="22352"/>
                  </a:cubicBezTo>
                  <a:cubicBezTo>
                    <a:pt x="1" y="30636"/>
                    <a:pt x="2354" y="43160"/>
                    <a:pt x="9118" y="49851"/>
                  </a:cubicBezTo>
                  <a:cubicBezTo>
                    <a:pt x="11824" y="52571"/>
                    <a:pt x="17719" y="56030"/>
                    <a:pt x="24187" y="56030"/>
                  </a:cubicBezTo>
                  <a:cubicBezTo>
                    <a:pt x="28325" y="56030"/>
                    <a:pt x="32697" y="54614"/>
                    <a:pt x="36617" y="50684"/>
                  </a:cubicBezTo>
                  <a:lnTo>
                    <a:pt x="58969" y="28357"/>
                  </a:lnTo>
                  <a:lnTo>
                    <a:pt x="30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62;p86">
              <a:extLst>
                <a:ext uri="{FF2B5EF4-FFF2-40B4-BE49-F238E27FC236}">
                  <a16:creationId xmlns:a16="http://schemas.microsoft.com/office/drawing/2014/main" id="{3A00D112-D462-7A0B-E7F0-161B77437D04}"/>
                </a:ext>
              </a:extLst>
            </p:cNvPr>
            <p:cNvSpPr/>
            <p:nvPr/>
          </p:nvSpPr>
          <p:spPr>
            <a:xfrm>
              <a:off x="1190625" y="238125"/>
              <a:ext cx="2397575" cy="2397575"/>
            </a:xfrm>
            <a:custGeom>
              <a:avLst/>
              <a:gdLst/>
              <a:ahLst/>
              <a:cxnLst/>
              <a:rect l="l" t="t" r="r" b="b"/>
              <a:pathLst>
                <a:path w="95903" h="95903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38944"/>
                  </a:lnTo>
                  <a:cubicBezTo>
                    <a:pt x="0" y="40562"/>
                    <a:pt x="637" y="42131"/>
                    <a:pt x="1789" y="43282"/>
                  </a:cubicBezTo>
                  <a:lnTo>
                    <a:pt x="54434" y="95903"/>
                  </a:lnTo>
                  <a:lnTo>
                    <a:pt x="95903" y="54434"/>
                  </a:lnTo>
                  <a:lnTo>
                    <a:pt x="43282" y="1789"/>
                  </a:lnTo>
                  <a:cubicBezTo>
                    <a:pt x="42131" y="637"/>
                    <a:pt x="40562" y="0"/>
                    <a:pt x="3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63;p86">
              <a:extLst>
                <a:ext uri="{FF2B5EF4-FFF2-40B4-BE49-F238E27FC236}">
                  <a16:creationId xmlns:a16="http://schemas.microsoft.com/office/drawing/2014/main" id="{089B88CD-CFD0-AAB4-91EC-7CE71532C299}"/>
                </a:ext>
              </a:extLst>
            </p:cNvPr>
            <p:cNvSpPr/>
            <p:nvPr/>
          </p:nvSpPr>
          <p:spPr>
            <a:xfrm>
              <a:off x="2767750" y="238125"/>
              <a:ext cx="3651225" cy="3651200"/>
            </a:xfrm>
            <a:custGeom>
              <a:avLst/>
              <a:gdLst/>
              <a:ahLst/>
              <a:cxnLst/>
              <a:rect l="l" t="t" r="r" b="b"/>
              <a:pathLst>
                <a:path w="146049" h="146048" extrusionOk="0">
                  <a:moveTo>
                    <a:pt x="107104" y="0"/>
                  </a:moveTo>
                  <a:cubicBezTo>
                    <a:pt x="105486" y="0"/>
                    <a:pt x="103942" y="637"/>
                    <a:pt x="102790" y="1789"/>
                  </a:cubicBezTo>
                  <a:lnTo>
                    <a:pt x="1" y="104579"/>
                  </a:lnTo>
                  <a:lnTo>
                    <a:pt x="41494" y="146048"/>
                  </a:lnTo>
                  <a:lnTo>
                    <a:pt x="144259" y="43282"/>
                  </a:lnTo>
                  <a:cubicBezTo>
                    <a:pt x="145411" y="42131"/>
                    <a:pt x="146048" y="40562"/>
                    <a:pt x="146048" y="38944"/>
                  </a:cubicBezTo>
                  <a:lnTo>
                    <a:pt x="146048" y="6127"/>
                  </a:lnTo>
                  <a:cubicBezTo>
                    <a:pt x="146048" y="2745"/>
                    <a:pt x="143303" y="0"/>
                    <a:pt x="139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64;p86">
              <a:extLst>
                <a:ext uri="{FF2B5EF4-FFF2-40B4-BE49-F238E27FC236}">
                  <a16:creationId xmlns:a16="http://schemas.microsoft.com/office/drawing/2014/main" id="{81650E79-294C-F2AA-C81E-9B53E4E8C53A}"/>
                </a:ext>
              </a:extLst>
            </p:cNvPr>
            <p:cNvSpPr/>
            <p:nvPr/>
          </p:nvSpPr>
          <p:spPr>
            <a:xfrm>
              <a:off x="1833350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19154" y="1"/>
                  </a:moveTo>
                  <a:cubicBezTo>
                    <a:pt x="14688" y="1"/>
                    <a:pt x="10221" y="1704"/>
                    <a:pt x="6814" y="5111"/>
                  </a:cubicBezTo>
                  <a:cubicBezTo>
                    <a:pt x="1" y="11924"/>
                    <a:pt x="1" y="22978"/>
                    <a:pt x="6814" y="29791"/>
                  </a:cubicBezTo>
                  <a:lnTo>
                    <a:pt x="42670" y="65672"/>
                  </a:lnTo>
                  <a:cubicBezTo>
                    <a:pt x="46089" y="69079"/>
                    <a:pt x="50556" y="70782"/>
                    <a:pt x="55020" y="70782"/>
                  </a:cubicBezTo>
                  <a:cubicBezTo>
                    <a:pt x="59483" y="70782"/>
                    <a:pt x="63944" y="69079"/>
                    <a:pt x="67351" y="65672"/>
                  </a:cubicBezTo>
                  <a:cubicBezTo>
                    <a:pt x="74189" y="58859"/>
                    <a:pt x="74189" y="47805"/>
                    <a:pt x="67351" y="40992"/>
                  </a:cubicBezTo>
                  <a:lnTo>
                    <a:pt x="31494" y="5111"/>
                  </a:lnTo>
                  <a:cubicBezTo>
                    <a:pt x="28088" y="1704"/>
                    <a:pt x="23621" y="1"/>
                    <a:pt x="1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754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724939" y="214654"/>
            <a:ext cx="3699238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Paint Holes</a:t>
            </a:r>
            <a:endParaRPr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627731" y="1212472"/>
            <a:ext cx="8329474" cy="3161927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805;p65">
            <a:extLst>
              <a:ext uri="{FF2B5EF4-FFF2-40B4-BE49-F238E27FC236}">
                <a16:creationId xmlns:a16="http://schemas.microsoft.com/office/drawing/2014/main" id="{656407B4-8D9C-BDB6-AD23-2322F30006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73987" y="1425227"/>
            <a:ext cx="4428938" cy="2366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indent="-171450" algn="just">
              <a:lnSpc>
                <a:spcPct val="150000"/>
              </a:lnSpc>
            </a:pPr>
            <a:r>
              <a:rPr lang="en-US" sz="1200" dirty="0"/>
              <a:t>Untuk </a:t>
            </a:r>
            <a:r>
              <a:rPr lang="en-US" sz="1200" dirty="0" err="1"/>
              <a:t>menggambar</a:t>
            </a:r>
            <a:r>
              <a:rPr lang="en-US" sz="1200" dirty="0"/>
              <a:t> </a:t>
            </a:r>
            <a:r>
              <a:rPr lang="en-US" sz="1200" dirty="0" err="1"/>
              <a:t>lubang</a:t>
            </a:r>
            <a:r>
              <a:rPr lang="en-US" sz="1200" dirty="0"/>
              <a:t>, </a:t>
            </a:r>
            <a:r>
              <a:rPr lang="en-US" sz="1200" dirty="0" err="1"/>
              <a:t>klik</a:t>
            </a:r>
            <a:r>
              <a:rPr lang="en-US" sz="1200" dirty="0"/>
              <a:t> dan </a:t>
            </a:r>
            <a:r>
              <a:rPr lang="en-US" sz="1200" dirty="0" err="1"/>
              <a:t>seret</a:t>
            </a:r>
            <a:r>
              <a:rPr lang="en-US" sz="1200" dirty="0"/>
              <a:t> </a:t>
            </a:r>
            <a:r>
              <a:rPr lang="en-US" sz="1200" dirty="0" err="1"/>
              <a:t>kursor</a:t>
            </a:r>
            <a:r>
              <a:rPr lang="en-US" sz="1200" dirty="0"/>
              <a:t> di </a:t>
            </a:r>
            <a:r>
              <a:rPr lang="en-US" sz="1200" dirty="0" err="1"/>
              <a:t>seluruh</a:t>
            </a:r>
            <a:r>
              <a:rPr lang="en-US" sz="1200" dirty="0"/>
              <a:t> Terrain. 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200" dirty="0"/>
              <a:t>Untuk </a:t>
            </a:r>
            <a:r>
              <a:rPr lang="en-US" sz="1200" dirty="0" err="1"/>
              <a:t>menghapus</a:t>
            </a:r>
            <a:r>
              <a:rPr lang="en-US" sz="1200" dirty="0"/>
              <a:t> </a:t>
            </a:r>
            <a:r>
              <a:rPr lang="en-US" sz="1200" dirty="0" err="1"/>
              <a:t>lubang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Terrain, </a:t>
            </a:r>
            <a:r>
              <a:rPr lang="en-US" sz="1200" dirty="0" err="1"/>
              <a:t>klik</a:t>
            </a:r>
            <a:r>
              <a:rPr lang="en-US" sz="1200" dirty="0"/>
              <a:t> dan </a:t>
            </a:r>
            <a:r>
              <a:rPr lang="en-US" sz="1200" dirty="0" err="1"/>
              <a:t>seret</a:t>
            </a:r>
            <a:r>
              <a:rPr lang="en-US" sz="1200" dirty="0"/>
              <a:t> </a:t>
            </a:r>
            <a:r>
              <a:rPr lang="en-US" sz="1200" dirty="0" err="1"/>
              <a:t>sambil</a:t>
            </a:r>
            <a:r>
              <a:rPr lang="en-US" sz="1200" dirty="0"/>
              <a:t> </a:t>
            </a:r>
            <a:r>
              <a:rPr lang="en-US" sz="1200" dirty="0" err="1"/>
              <a:t>menahan</a:t>
            </a:r>
            <a:r>
              <a:rPr lang="en-US" sz="1200" dirty="0"/>
              <a:t> </a:t>
            </a:r>
            <a:r>
              <a:rPr lang="en-US" sz="1200" dirty="0" err="1"/>
              <a:t>tombol</a:t>
            </a:r>
            <a:r>
              <a:rPr lang="en-US" sz="1200" dirty="0"/>
              <a:t> Shift. 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200" dirty="0" err="1"/>
              <a:t>Gunakan</a:t>
            </a:r>
            <a:r>
              <a:rPr lang="en-US" sz="1200" dirty="0"/>
              <a:t> </a:t>
            </a:r>
            <a:r>
              <a:rPr lang="en-US" sz="1200" dirty="0" err="1"/>
              <a:t>penggeser</a:t>
            </a:r>
            <a:r>
              <a:rPr lang="en-US" sz="1200" dirty="0"/>
              <a:t> </a:t>
            </a:r>
            <a:r>
              <a:rPr lang="en-US" sz="1200" dirty="0" err="1"/>
              <a:t>Ukuran</a:t>
            </a:r>
            <a:r>
              <a:rPr lang="en-US" sz="1200" dirty="0"/>
              <a:t> </a:t>
            </a:r>
            <a:r>
              <a:rPr lang="en-US" sz="1200" dirty="0" err="1"/>
              <a:t>Kuas</a:t>
            </a:r>
            <a:r>
              <a:rPr lang="en-US" sz="1200" dirty="0"/>
              <a:t> untuk </a:t>
            </a:r>
            <a:r>
              <a:rPr lang="en-US" sz="1200" dirty="0" err="1"/>
              <a:t>mengontrol</a:t>
            </a:r>
            <a:r>
              <a:rPr lang="en-US" sz="1200" dirty="0"/>
              <a:t> </a:t>
            </a:r>
            <a:r>
              <a:rPr lang="en-US" sz="1200" dirty="0" err="1"/>
              <a:t>ukuran</a:t>
            </a:r>
            <a:r>
              <a:rPr lang="en-US" sz="1200" dirty="0"/>
              <a:t> </a:t>
            </a:r>
            <a:r>
              <a:rPr lang="en-US" sz="1200" dirty="0" err="1"/>
              <a:t>alat</a:t>
            </a:r>
            <a:r>
              <a:rPr lang="en-US" sz="1200" dirty="0"/>
              <a:t> dan </a:t>
            </a:r>
            <a:r>
              <a:rPr lang="en-US" sz="1200" dirty="0" err="1"/>
              <a:t>kekuatan</a:t>
            </a:r>
            <a:r>
              <a:rPr lang="en-US" sz="1200" dirty="0"/>
              <a:t> </a:t>
            </a:r>
            <a:r>
              <a:rPr lang="en-US" sz="1200" dirty="0" err="1"/>
              <a:t>kuas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pada Terrain. </a:t>
            </a:r>
          </a:p>
        </p:txBody>
      </p:sp>
      <p:grpSp>
        <p:nvGrpSpPr>
          <p:cNvPr id="9" name="Google Shape;1297;p55">
            <a:extLst>
              <a:ext uri="{FF2B5EF4-FFF2-40B4-BE49-F238E27FC236}">
                <a16:creationId xmlns:a16="http://schemas.microsoft.com/office/drawing/2014/main" id="{EDBE3B8F-7833-A8BD-4F49-996B7F9923C6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10" name="Google Shape;1298;p55">
              <a:extLst>
                <a:ext uri="{FF2B5EF4-FFF2-40B4-BE49-F238E27FC236}">
                  <a16:creationId xmlns:a16="http://schemas.microsoft.com/office/drawing/2014/main" id="{1729BAFA-5064-A720-5E5A-8FCE0013E700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299;p55">
              <a:extLst>
                <a:ext uri="{FF2B5EF4-FFF2-40B4-BE49-F238E27FC236}">
                  <a16:creationId xmlns:a16="http://schemas.microsoft.com/office/drawing/2014/main" id="{7BA5345F-11C5-4ADB-5232-8F8CF242549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94;p55">
            <a:extLst>
              <a:ext uri="{FF2B5EF4-FFF2-40B4-BE49-F238E27FC236}">
                <a16:creationId xmlns:a16="http://schemas.microsoft.com/office/drawing/2014/main" id="{D95BD849-5286-407C-05CC-55012E1D102A}"/>
              </a:ext>
            </a:extLst>
          </p:cNvPr>
          <p:cNvSpPr txBox="1">
            <a:spLocks/>
          </p:cNvSpPr>
          <p:nvPr/>
        </p:nvSpPr>
        <p:spPr>
          <a:xfrm>
            <a:off x="96774" y="717537"/>
            <a:ext cx="4277114" cy="3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 err="1"/>
              <a:t>Menyembunyikan</a:t>
            </a:r>
            <a:r>
              <a:rPr lang="en-US" sz="1300" dirty="0"/>
              <a:t> </a:t>
            </a:r>
            <a:r>
              <a:rPr lang="en-US" sz="1300" dirty="0" err="1"/>
              <a:t>bagian-bagian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Terrain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F394E-6259-CE6A-966A-C528688C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18" y="1479828"/>
            <a:ext cx="3932016" cy="2227416"/>
          </a:xfrm>
          <a:prstGeom prst="rect">
            <a:avLst/>
          </a:prstGeom>
        </p:spPr>
      </p:pic>
      <p:grpSp>
        <p:nvGrpSpPr>
          <p:cNvPr id="4" name="Google Shape;5258;p86">
            <a:extLst>
              <a:ext uri="{FF2B5EF4-FFF2-40B4-BE49-F238E27FC236}">
                <a16:creationId xmlns:a16="http://schemas.microsoft.com/office/drawing/2014/main" id="{7C134582-7D3A-2F53-953B-11FE3558552C}"/>
              </a:ext>
            </a:extLst>
          </p:cNvPr>
          <p:cNvGrpSpPr/>
          <p:nvPr/>
        </p:nvGrpSpPr>
        <p:grpSpPr>
          <a:xfrm>
            <a:off x="8486013" y="474845"/>
            <a:ext cx="493689" cy="479969"/>
            <a:chOff x="1115850" y="238125"/>
            <a:chExt cx="5377875" cy="5228425"/>
          </a:xfrm>
        </p:grpSpPr>
        <p:sp>
          <p:nvSpPr>
            <p:cNvPr id="6" name="Google Shape;5259;p86">
              <a:extLst>
                <a:ext uri="{FF2B5EF4-FFF2-40B4-BE49-F238E27FC236}">
                  <a16:creationId xmlns:a16="http://schemas.microsoft.com/office/drawing/2014/main" id="{E6E71131-BE64-1FEF-C4AD-EC896741EF35}"/>
                </a:ext>
              </a:extLst>
            </p:cNvPr>
            <p:cNvSpPr/>
            <p:nvPr/>
          </p:nvSpPr>
          <p:spPr>
            <a:xfrm>
              <a:off x="5020100" y="4065775"/>
              <a:ext cx="1473625" cy="1400775"/>
            </a:xfrm>
            <a:custGeom>
              <a:avLst/>
              <a:gdLst/>
              <a:ahLst/>
              <a:cxnLst/>
              <a:rect l="l" t="t" r="r" b="b"/>
              <a:pathLst>
                <a:path w="58945" h="56031" extrusionOk="0">
                  <a:moveTo>
                    <a:pt x="28357" y="0"/>
                  </a:moveTo>
                  <a:lnTo>
                    <a:pt x="1" y="28357"/>
                  </a:lnTo>
                  <a:lnTo>
                    <a:pt x="22328" y="50684"/>
                  </a:lnTo>
                  <a:cubicBezTo>
                    <a:pt x="26249" y="54614"/>
                    <a:pt x="30624" y="56030"/>
                    <a:pt x="34767" y="56030"/>
                  </a:cubicBezTo>
                  <a:cubicBezTo>
                    <a:pt x="41242" y="56030"/>
                    <a:pt x="47146" y="52571"/>
                    <a:pt x="49852" y="49851"/>
                  </a:cubicBezTo>
                  <a:cubicBezTo>
                    <a:pt x="56592" y="43160"/>
                    <a:pt x="58944" y="30636"/>
                    <a:pt x="50685" y="22352"/>
                  </a:cubicBezTo>
                  <a:lnTo>
                    <a:pt x="50685" y="22328"/>
                  </a:lnTo>
                  <a:cubicBezTo>
                    <a:pt x="50685" y="22328"/>
                    <a:pt x="36739" y="8382"/>
                    <a:pt x="28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60;p86">
              <a:extLst>
                <a:ext uri="{FF2B5EF4-FFF2-40B4-BE49-F238E27FC236}">
                  <a16:creationId xmlns:a16="http://schemas.microsoft.com/office/drawing/2014/main" id="{22CDC4DA-D27D-04B1-68F5-F30762105B94}"/>
                </a:ext>
              </a:extLst>
            </p:cNvPr>
            <p:cNvSpPr/>
            <p:nvPr/>
          </p:nvSpPr>
          <p:spPr>
            <a:xfrm>
              <a:off x="3922125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55035" y="1"/>
                  </a:moveTo>
                  <a:cubicBezTo>
                    <a:pt x="50568" y="1"/>
                    <a:pt x="46101" y="1704"/>
                    <a:pt x="42694" y="5111"/>
                  </a:cubicBezTo>
                  <a:lnTo>
                    <a:pt x="6814" y="40992"/>
                  </a:lnTo>
                  <a:cubicBezTo>
                    <a:pt x="0" y="47805"/>
                    <a:pt x="0" y="58859"/>
                    <a:pt x="6814" y="65672"/>
                  </a:cubicBezTo>
                  <a:cubicBezTo>
                    <a:pt x="10220" y="69079"/>
                    <a:pt x="14687" y="70782"/>
                    <a:pt x="19154" y="70782"/>
                  </a:cubicBezTo>
                  <a:cubicBezTo>
                    <a:pt x="23620" y="70782"/>
                    <a:pt x="28087" y="69079"/>
                    <a:pt x="31494" y="65672"/>
                  </a:cubicBezTo>
                  <a:lnTo>
                    <a:pt x="67375" y="29791"/>
                  </a:lnTo>
                  <a:cubicBezTo>
                    <a:pt x="74188" y="22978"/>
                    <a:pt x="74188" y="11924"/>
                    <a:pt x="67375" y="5111"/>
                  </a:cubicBezTo>
                  <a:cubicBezTo>
                    <a:pt x="63968" y="1704"/>
                    <a:pt x="59501" y="1"/>
                    <a:pt x="55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61;p86">
              <a:extLst>
                <a:ext uri="{FF2B5EF4-FFF2-40B4-BE49-F238E27FC236}">
                  <a16:creationId xmlns:a16="http://schemas.microsoft.com/office/drawing/2014/main" id="{3F96D1F8-9BDB-A5AE-BAA7-60A0B1938BF3}"/>
                </a:ext>
              </a:extLst>
            </p:cNvPr>
            <p:cNvSpPr/>
            <p:nvPr/>
          </p:nvSpPr>
          <p:spPr>
            <a:xfrm>
              <a:off x="1115850" y="4065775"/>
              <a:ext cx="1474250" cy="1400775"/>
            </a:xfrm>
            <a:custGeom>
              <a:avLst/>
              <a:gdLst/>
              <a:ahLst/>
              <a:cxnLst/>
              <a:rect l="l" t="t" r="r" b="b"/>
              <a:pathLst>
                <a:path w="58970" h="56031" extrusionOk="0">
                  <a:moveTo>
                    <a:pt x="30612" y="0"/>
                  </a:moveTo>
                  <a:cubicBezTo>
                    <a:pt x="22230" y="8382"/>
                    <a:pt x="8260" y="22328"/>
                    <a:pt x="8260" y="22328"/>
                  </a:cubicBezTo>
                  <a:cubicBezTo>
                    <a:pt x="8260" y="22328"/>
                    <a:pt x="8260" y="22352"/>
                    <a:pt x="8260" y="22352"/>
                  </a:cubicBezTo>
                  <a:cubicBezTo>
                    <a:pt x="1" y="30636"/>
                    <a:pt x="2354" y="43160"/>
                    <a:pt x="9118" y="49851"/>
                  </a:cubicBezTo>
                  <a:cubicBezTo>
                    <a:pt x="11824" y="52571"/>
                    <a:pt x="17719" y="56030"/>
                    <a:pt x="24187" y="56030"/>
                  </a:cubicBezTo>
                  <a:cubicBezTo>
                    <a:pt x="28325" y="56030"/>
                    <a:pt x="32697" y="54614"/>
                    <a:pt x="36617" y="50684"/>
                  </a:cubicBezTo>
                  <a:lnTo>
                    <a:pt x="58969" y="28357"/>
                  </a:lnTo>
                  <a:lnTo>
                    <a:pt x="30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62;p86">
              <a:extLst>
                <a:ext uri="{FF2B5EF4-FFF2-40B4-BE49-F238E27FC236}">
                  <a16:creationId xmlns:a16="http://schemas.microsoft.com/office/drawing/2014/main" id="{917AD759-1030-6738-C3E6-16D4828AC31B}"/>
                </a:ext>
              </a:extLst>
            </p:cNvPr>
            <p:cNvSpPr/>
            <p:nvPr/>
          </p:nvSpPr>
          <p:spPr>
            <a:xfrm>
              <a:off x="1190625" y="238125"/>
              <a:ext cx="2397575" cy="2397575"/>
            </a:xfrm>
            <a:custGeom>
              <a:avLst/>
              <a:gdLst/>
              <a:ahLst/>
              <a:cxnLst/>
              <a:rect l="l" t="t" r="r" b="b"/>
              <a:pathLst>
                <a:path w="95903" h="95903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38944"/>
                  </a:lnTo>
                  <a:cubicBezTo>
                    <a:pt x="0" y="40562"/>
                    <a:pt x="637" y="42131"/>
                    <a:pt x="1789" y="43282"/>
                  </a:cubicBezTo>
                  <a:lnTo>
                    <a:pt x="54434" y="95903"/>
                  </a:lnTo>
                  <a:lnTo>
                    <a:pt x="95903" y="54434"/>
                  </a:lnTo>
                  <a:lnTo>
                    <a:pt x="43282" y="1789"/>
                  </a:lnTo>
                  <a:cubicBezTo>
                    <a:pt x="42131" y="637"/>
                    <a:pt x="40562" y="0"/>
                    <a:pt x="3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63;p86">
              <a:extLst>
                <a:ext uri="{FF2B5EF4-FFF2-40B4-BE49-F238E27FC236}">
                  <a16:creationId xmlns:a16="http://schemas.microsoft.com/office/drawing/2014/main" id="{3EE269A8-53C7-1434-F47D-8C911051DFFE}"/>
                </a:ext>
              </a:extLst>
            </p:cNvPr>
            <p:cNvSpPr/>
            <p:nvPr/>
          </p:nvSpPr>
          <p:spPr>
            <a:xfrm>
              <a:off x="2767750" y="238125"/>
              <a:ext cx="3651225" cy="3651200"/>
            </a:xfrm>
            <a:custGeom>
              <a:avLst/>
              <a:gdLst/>
              <a:ahLst/>
              <a:cxnLst/>
              <a:rect l="l" t="t" r="r" b="b"/>
              <a:pathLst>
                <a:path w="146049" h="146048" extrusionOk="0">
                  <a:moveTo>
                    <a:pt x="107104" y="0"/>
                  </a:moveTo>
                  <a:cubicBezTo>
                    <a:pt x="105486" y="0"/>
                    <a:pt x="103942" y="637"/>
                    <a:pt x="102790" y="1789"/>
                  </a:cubicBezTo>
                  <a:lnTo>
                    <a:pt x="1" y="104579"/>
                  </a:lnTo>
                  <a:lnTo>
                    <a:pt x="41494" y="146048"/>
                  </a:lnTo>
                  <a:lnTo>
                    <a:pt x="144259" y="43282"/>
                  </a:lnTo>
                  <a:cubicBezTo>
                    <a:pt x="145411" y="42131"/>
                    <a:pt x="146048" y="40562"/>
                    <a:pt x="146048" y="38944"/>
                  </a:cubicBezTo>
                  <a:lnTo>
                    <a:pt x="146048" y="6127"/>
                  </a:lnTo>
                  <a:cubicBezTo>
                    <a:pt x="146048" y="2745"/>
                    <a:pt x="143303" y="0"/>
                    <a:pt x="139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64;p86">
              <a:extLst>
                <a:ext uri="{FF2B5EF4-FFF2-40B4-BE49-F238E27FC236}">
                  <a16:creationId xmlns:a16="http://schemas.microsoft.com/office/drawing/2014/main" id="{8C8C4C72-511E-7D03-BF04-7607D44BE79C}"/>
                </a:ext>
              </a:extLst>
            </p:cNvPr>
            <p:cNvSpPr/>
            <p:nvPr/>
          </p:nvSpPr>
          <p:spPr>
            <a:xfrm>
              <a:off x="1833350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19154" y="1"/>
                  </a:moveTo>
                  <a:cubicBezTo>
                    <a:pt x="14688" y="1"/>
                    <a:pt x="10221" y="1704"/>
                    <a:pt x="6814" y="5111"/>
                  </a:cubicBezTo>
                  <a:cubicBezTo>
                    <a:pt x="1" y="11924"/>
                    <a:pt x="1" y="22978"/>
                    <a:pt x="6814" y="29791"/>
                  </a:cubicBezTo>
                  <a:lnTo>
                    <a:pt x="42670" y="65672"/>
                  </a:lnTo>
                  <a:cubicBezTo>
                    <a:pt x="46089" y="69079"/>
                    <a:pt x="50556" y="70782"/>
                    <a:pt x="55020" y="70782"/>
                  </a:cubicBezTo>
                  <a:cubicBezTo>
                    <a:pt x="59483" y="70782"/>
                    <a:pt x="63944" y="69079"/>
                    <a:pt x="67351" y="65672"/>
                  </a:cubicBezTo>
                  <a:cubicBezTo>
                    <a:pt x="74189" y="58859"/>
                    <a:pt x="74189" y="47805"/>
                    <a:pt x="67351" y="40992"/>
                  </a:cubicBezTo>
                  <a:lnTo>
                    <a:pt x="31494" y="5111"/>
                  </a:lnTo>
                  <a:cubicBezTo>
                    <a:pt x="28088" y="1704"/>
                    <a:pt x="23621" y="1"/>
                    <a:pt x="1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336;p86">
            <a:extLst>
              <a:ext uri="{FF2B5EF4-FFF2-40B4-BE49-F238E27FC236}">
                <a16:creationId xmlns:a16="http://schemas.microsoft.com/office/drawing/2014/main" id="{DBCBE100-9A5E-C239-FE41-6D14C95886DC}"/>
              </a:ext>
            </a:extLst>
          </p:cNvPr>
          <p:cNvGrpSpPr/>
          <p:nvPr/>
        </p:nvGrpSpPr>
        <p:grpSpPr>
          <a:xfrm>
            <a:off x="222257" y="4483312"/>
            <a:ext cx="479963" cy="479963"/>
            <a:chOff x="1190625" y="238125"/>
            <a:chExt cx="5228350" cy="5228350"/>
          </a:xfrm>
        </p:grpSpPr>
        <p:sp>
          <p:nvSpPr>
            <p:cNvPr id="31" name="Google Shape;5337;p86">
              <a:extLst>
                <a:ext uri="{FF2B5EF4-FFF2-40B4-BE49-F238E27FC236}">
                  <a16:creationId xmlns:a16="http://schemas.microsoft.com/office/drawing/2014/main" id="{1E173D35-7DEA-F902-EF05-10834DE6E858}"/>
                </a:ext>
              </a:extLst>
            </p:cNvPr>
            <p:cNvSpPr/>
            <p:nvPr/>
          </p:nvSpPr>
          <p:spPr>
            <a:xfrm>
              <a:off x="1190625" y="20830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38;p86">
              <a:extLst>
                <a:ext uri="{FF2B5EF4-FFF2-40B4-BE49-F238E27FC236}">
                  <a16:creationId xmlns:a16="http://schemas.microsoft.com/office/drawing/2014/main" id="{C38A5B72-EDD6-F2C4-0F91-ED39472B7A27}"/>
                </a:ext>
              </a:extLst>
            </p:cNvPr>
            <p:cNvSpPr/>
            <p:nvPr/>
          </p:nvSpPr>
          <p:spPr>
            <a:xfrm>
              <a:off x="3629850" y="26773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8" y="0"/>
                    <a:pt x="0" y="3138"/>
                    <a:pt x="0" y="7010"/>
                  </a:cubicBezTo>
                  <a:cubicBezTo>
                    <a:pt x="0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39;p86">
              <a:extLst>
                <a:ext uri="{FF2B5EF4-FFF2-40B4-BE49-F238E27FC236}">
                  <a16:creationId xmlns:a16="http://schemas.microsoft.com/office/drawing/2014/main" id="{5D73CD46-6FF4-3F2A-89C2-D6353780C934}"/>
                </a:ext>
              </a:extLst>
            </p:cNvPr>
            <p:cNvSpPr/>
            <p:nvPr/>
          </p:nvSpPr>
          <p:spPr>
            <a:xfrm>
              <a:off x="30355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40;p86">
              <a:extLst>
                <a:ext uri="{FF2B5EF4-FFF2-40B4-BE49-F238E27FC236}">
                  <a16:creationId xmlns:a16="http://schemas.microsoft.com/office/drawing/2014/main" id="{C763DDE3-9C5E-70F3-58B7-F762C3221A78}"/>
                </a:ext>
              </a:extLst>
            </p:cNvPr>
            <p:cNvSpPr/>
            <p:nvPr/>
          </p:nvSpPr>
          <p:spPr>
            <a:xfrm>
              <a:off x="48804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43908" y="11526"/>
                  </a:moveTo>
                  <a:cubicBezTo>
                    <a:pt x="45477" y="11526"/>
                    <a:pt x="47045" y="12121"/>
                    <a:pt x="48234" y="13309"/>
                  </a:cubicBezTo>
                  <a:cubicBezTo>
                    <a:pt x="50636" y="15711"/>
                    <a:pt x="50636" y="19583"/>
                    <a:pt x="48234" y="21985"/>
                  </a:cubicBezTo>
                  <a:lnTo>
                    <a:pt x="39435" y="30784"/>
                  </a:lnTo>
                  <a:lnTo>
                    <a:pt x="48234" y="39558"/>
                  </a:lnTo>
                  <a:cubicBezTo>
                    <a:pt x="50636" y="41960"/>
                    <a:pt x="50636" y="45832"/>
                    <a:pt x="48234" y="48234"/>
                  </a:cubicBezTo>
                  <a:cubicBezTo>
                    <a:pt x="47045" y="49435"/>
                    <a:pt x="45477" y="50036"/>
                    <a:pt x="43908" y="50036"/>
                  </a:cubicBezTo>
                  <a:cubicBezTo>
                    <a:pt x="42340" y="50036"/>
                    <a:pt x="40771" y="49435"/>
                    <a:pt x="39582" y="48234"/>
                  </a:cubicBezTo>
                  <a:lnTo>
                    <a:pt x="30784" y="39436"/>
                  </a:lnTo>
                  <a:lnTo>
                    <a:pt x="21985" y="48234"/>
                  </a:lnTo>
                  <a:cubicBezTo>
                    <a:pt x="20784" y="49435"/>
                    <a:pt x="19216" y="50036"/>
                    <a:pt x="17647" y="50036"/>
                  </a:cubicBezTo>
                  <a:cubicBezTo>
                    <a:pt x="16079" y="50036"/>
                    <a:pt x="14510" y="49435"/>
                    <a:pt x="13309" y="48234"/>
                  </a:cubicBezTo>
                  <a:cubicBezTo>
                    <a:pt x="10932" y="45832"/>
                    <a:pt x="10932" y="41960"/>
                    <a:pt x="13309" y="39558"/>
                  </a:cubicBezTo>
                  <a:lnTo>
                    <a:pt x="22108" y="30784"/>
                  </a:lnTo>
                  <a:lnTo>
                    <a:pt x="13309" y="21985"/>
                  </a:lnTo>
                  <a:cubicBezTo>
                    <a:pt x="10932" y="19583"/>
                    <a:pt x="10932" y="15711"/>
                    <a:pt x="13309" y="13309"/>
                  </a:cubicBezTo>
                  <a:cubicBezTo>
                    <a:pt x="14510" y="12121"/>
                    <a:pt x="16079" y="11526"/>
                    <a:pt x="17647" y="11526"/>
                  </a:cubicBezTo>
                  <a:cubicBezTo>
                    <a:pt x="19216" y="11526"/>
                    <a:pt x="20784" y="12121"/>
                    <a:pt x="21985" y="13309"/>
                  </a:cubicBezTo>
                  <a:lnTo>
                    <a:pt x="30784" y="22108"/>
                  </a:lnTo>
                  <a:lnTo>
                    <a:pt x="39582" y="13309"/>
                  </a:lnTo>
                  <a:cubicBezTo>
                    <a:pt x="40771" y="12121"/>
                    <a:pt x="42340" y="11526"/>
                    <a:pt x="43908" y="11526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41;p86">
              <a:extLst>
                <a:ext uri="{FF2B5EF4-FFF2-40B4-BE49-F238E27FC236}">
                  <a16:creationId xmlns:a16="http://schemas.microsoft.com/office/drawing/2014/main" id="{23D30AD2-C52D-D820-6ADB-59E49E4B5642}"/>
                </a:ext>
              </a:extLst>
            </p:cNvPr>
            <p:cNvSpPr/>
            <p:nvPr/>
          </p:nvSpPr>
          <p:spPr>
            <a:xfrm>
              <a:off x="1784950" y="8324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7010" y="1"/>
                  </a:moveTo>
                  <a:cubicBezTo>
                    <a:pt x="3138" y="1"/>
                    <a:pt x="1" y="3138"/>
                    <a:pt x="1" y="7010"/>
                  </a:cubicBezTo>
                  <a:cubicBezTo>
                    <a:pt x="1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1"/>
                    <a:pt x="7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42;p86">
              <a:extLst>
                <a:ext uri="{FF2B5EF4-FFF2-40B4-BE49-F238E27FC236}">
                  <a16:creationId xmlns:a16="http://schemas.microsoft.com/office/drawing/2014/main" id="{7B8E4ADB-63B2-6FC7-645B-D9AE4F8A4A36}"/>
                </a:ext>
              </a:extLst>
            </p:cNvPr>
            <p:cNvSpPr/>
            <p:nvPr/>
          </p:nvSpPr>
          <p:spPr>
            <a:xfrm>
              <a:off x="1190625" y="238125"/>
              <a:ext cx="1538550" cy="1538550"/>
            </a:xfrm>
            <a:custGeom>
              <a:avLst/>
              <a:gdLst/>
              <a:ahLst/>
              <a:cxnLst/>
              <a:rect l="l" t="t" r="r" b="b"/>
              <a:pathLst>
                <a:path w="61542" h="61542" extrusionOk="0">
                  <a:moveTo>
                    <a:pt x="30783" y="11519"/>
                  </a:moveTo>
                  <a:cubicBezTo>
                    <a:pt x="41395" y="11519"/>
                    <a:pt x="50022" y="20146"/>
                    <a:pt x="50022" y="30783"/>
                  </a:cubicBezTo>
                  <a:cubicBezTo>
                    <a:pt x="50022" y="41395"/>
                    <a:pt x="41395" y="50022"/>
                    <a:pt x="30783" y="50022"/>
                  </a:cubicBezTo>
                  <a:cubicBezTo>
                    <a:pt x="20146" y="50022"/>
                    <a:pt x="11519" y="41395"/>
                    <a:pt x="11519" y="30783"/>
                  </a:cubicBezTo>
                  <a:cubicBezTo>
                    <a:pt x="11519" y="20146"/>
                    <a:pt x="20146" y="11519"/>
                    <a:pt x="30783" y="11519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55414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43;p86">
              <a:extLst>
                <a:ext uri="{FF2B5EF4-FFF2-40B4-BE49-F238E27FC236}">
                  <a16:creationId xmlns:a16="http://schemas.microsoft.com/office/drawing/2014/main" id="{B4E0682C-4D65-0EA2-36A9-24B5B2750331}"/>
                </a:ext>
              </a:extLst>
            </p:cNvPr>
            <p:cNvSpPr/>
            <p:nvPr/>
          </p:nvSpPr>
          <p:spPr>
            <a:xfrm>
              <a:off x="30355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43896" y="11525"/>
                  </a:moveTo>
                  <a:cubicBezTo>
                    <a:pt x="45465" y="11525"/>
                    <a:pt x="47033" y="12120"/>
                    <a:pt x="48234" y="13308"/>
                  </a:cubicBezTo>
                  <a:cubicBezTo>
                    <a:pt x="50636" y="15710"/>
                    <a:pt x="50636" y="19583"/>
                    <a:pt x="48234" y="21984"/>
                  </a:cubicBezTo>
                  <a:lnTo>
                    <a:pt x="39436" y="30783"/>
                  </a:lnTo>
                  <a:lnTo>
                    <a:pt x="48234" y="39557"/>
                  </a:lnTo>
                  <a:cubicBezTo>
                    <a:pt x="50636" y="41959"/>
                    <a:pt x="50636" y="45831"/>
                    <a:pt x="48234" y="48233"/>
                  </a:cubicBezTo>
                  <a:cubicBezTo>
                    <a:pt x="47030" y="49425"/>
                    <a:pt x="45457" y="50025"/>
                    <a:pt x="43884" y="50025"/>
                  </a:cubicBezTo>
                  <a:cubicBezTo>
                    <a:pt x="42320" y="50025"/>
                    <a:pt x="40756" y="49431"/>
                    <a:pt x="39558" y="48233"/>
                  </a:cubicBezTo>
                  <a:lnTo>
                    <a:pt x="30784" y="39435"/>
                  </a:lnTo>
                  <a:lnTo>
                    <a:pt x="21985" y="48233"/>
                  </a:lnTo>
                  <a:cubicBezTo>
                    <a:pt x="20781" y="49425"/>
                    <a:pt x="19208" y="50025"/>
                    <a:pt x="17635" y="50025"/>
                  </a:cubicBezTo>
                  <a:cubicBezTo>
                    <a:pt x="16071" y="50025"/>
                    <a:pt x="14507" y="49431"/>
                    <a:pt x="13309" y="48233"/>
                  </a:cubicBezTo>
                  <a:cubicBezTo>
                    <a:pt x="10932" y="45831"/>
                    <a:pt x="10932" y="41959"/>
                    <a:pt x="13309" y="39557"/>
                  </a:cubicBezTo>
                  <a:lnTo>
                    <a:pt x="22108" y="30783"/>
                  </a:lnTo>
                  <a:lnTo>
                    <a:pt x="13309" y="21984"/>
                  </a:lnTo>
                  <a:cubicBezTo>
                    <a:pt x="10932" y="19583"/>
                    <a:pt x="10932" y="15710"/>
                    <a:pt x="13309" y="13308"/>
                  </a:cubicBezTo>
                  <a:cubicBezTo>
                    <a:pt x="14510" y="12120"/>
                    <a:pt x="16079" y="11525"/>
                    <a:pt x="17647" y="11525"/>
                  </a:cubicBezTo>
                  <a:cubicBezTo>
                    <a:pt x="19216" y="11525"/>
                    <a:pt x="20784" y="12120"/>
                    <a:pt x="21985" y="13308"/>
                  </a:cubicBezTo>
                  <a:lnTo>
                    <a:pt x="30784" y="22107"/>
                  </a:lnTo>
                  <a:lnTo>
                    <a:pt x="39558" y="13308"/>
                  </a:lnTo>
                  <a:cubicBezTo>
                    <a:pt x="40759" y="12120"/>
                    <a:pt x="42328" y="11525"/>
                    <a:pt x="43896" y="11525"/>
                  </a:cubicBezTo>
                  <a:close/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44;p86">
              <a:extLst>
                <a:ext uri="{FF2B5EF4-FFF2-40B4-BE49-F238E27FC236}">
                  <a16:creationId xmlns:a16="http://schemas.microsoft.com/office/drawing/2014/main" id="{21AFB5D6-8905-E9D7-B191-EFDC1F8F394C}"/>
                </a:ext>
              </a:extLst>
            </p:cNvPr>
            <p:cNvSpPr/>
            <p:nvPr/>
          </p:nvSpPr>
          <p:spPr>
            <a:xfrm>
              <a:off x="48804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45;p86">
              <a:extLst>
                <a:ext uri="{FF2B5EF4-FFF2-40B4-BE49-F238E27FC236}">
                  <a16:creationId xmlns:a16="http://schemas.microsoft.com/office/drawing/2014/main" id="{2B9D66AF-F92C-270A-9E44-7E7EC12E524D}"/>
                </a:ext>
              </a:extLst>
            </p:cNvPr>
            <p:cNvSpPr/>
            <p:nvPr/>
          </p:nvSpPr>
          <p:spPr>
            <a:xfrm>
              <a:off x="1190625" y="39279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43895" y="11526"/>
                  </a:moveTo>
                  <a:cubicBezTo>
                    <a:pt x="45464" y="11526"/>
                    <a:pt x="47032" y="12120"/>
                    <a:pt x="48233" y="13309"/>
                  </a:cubicBezTo>
                  <a:cubicBezTo>
                    <a:pt x="50635" y="15711"/>
                    <a:pt x="50635" y="19583"/>
                    <a:pt x="48233" y="21985"/>
                  </a:cubicBezTo>
                  <a:lnTo>
                    <a:pt x="39435" y="30784"/>
                  </a:lnTo>
                  <a:lnTo>
                    <a:pt x="48233" y="39582"/>
                  </a:lnTo>
                  <a:cubicBezTo>
                    <a:pt x="50611" y="41960"/>
                    <a:pt x="50611" y="45857"/>
                    <a:pt x="48233" y="48234"/>
                  </a:cubicBezTo>
                  <a:cubicBezTo>
                    <a:pt x="47032" y="49435"/>
                    <a:pt x="45464" y="50035"/>
                    <a:pt x="43895" y="50035"/>
                  </a:cubicBezTo>
                  <a:cubicBezTo>
                    <a:pt x="42327" y="50035"/>
                    <a:pt x="40758" y="49435"/>
                    <a:pt x="39557" y="48234"/>
                  </a:cubicBezTo>
                  <a:lnTo>
                    <a:pt x="30783" y="39435"/>
                  </a:lnTo>
                  <a:lnTo>
                    <a:pt x="21984" y="48234"/>
                  </a:lnTo>
                  <a:cubicBezTo>
                    <a:pt x="20783" y="49435"/>
                    <a:pt x="19215" y="50035"/>
                    <a:pt x="17646" y="50035"/>
                  </a:cubicBezTo>
                  <a:cubicBezTo>
                    <a:pt x="16078" y="50035"/>
                    <a:pt x="14509" y="49435"/>
                    <a:pt x="13308" y="48234"/>
                  </a:cubicBezTo>
                  <a:cubicBezTo>
                    <a:pt x="10931" y="45857"/>
                    <a:pt x="10931" y="41960"/>
                    <a:pt x="13308" y="39582"/>
                  </a:cubicBezTo>
                  <a:lnTo>
                    <a:pt x="22107" y="30784"/>
                  </a:lnTo>
                  <a:lnTo>
                    <a:pt x="13308" y="21985"/>
                  </a:lnTo>
                  <a:cubicBezTo>
                    <a:pt x="10931" y="19583"/>
                    <a:pt x="10931" y="15711"/>
                    <a:pt x="13308" y="13309"/>
                  </a:cubicBezTo>
                  <a:cubicBezTo>
                    <a:pt x="14509" y="12120"/>
                    <a:pt x="16078" y="11526"/>
                    <a:pt x="17646" y="11526"/>
                  </a:cubicBezTo>
                  <a:cubicBezTo>
                    <a:pt x="19215" y="11526"/>
                    <a:pt x="20783" y="12120"/>
                    <a:pt x="21984" y="13309"/>
                  </a:cubicBezTo>
                  <a:lnTo>
                    <a:pt x="30783" y="22108"/>
                  </a:lnTo>
                  <a:lnTo>
                    <a:pt x="39557" y="13309"/>
                  </a:lnTo>
                  <a:cubicBezTo>
                    <a:pt x="40758" y="12120"/>
                    <a:pt x="42327" y="11526"/>
                    <a:pt x="43895" y="11526"/>
                  </a:cubicBezTo>
                  <a:close/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46;p86">
              <a:extLst>
                <a:ext uri="{FF2B5EF4-FFF2-40B4-BE49-F238E27FC236}">
                  <a16:creationId xmlns:a16="http://schemas.microsoft.com/office/drawing/2014/main" id="{056944A8-7B74-BFCA-4A9F-2DF0E2863FD6}"/>
                </a:ext>
              </a:extLst>
            </p:cNvPr>
            <p:cNvSpPr/>
            <p:nvPr/>
          </p:nvSpPr>
          <p:spPr>
            <a:xfrm>
              <a:off x="30355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47;p86">
              <a:extLst>
                <a:ext uri="{FF2B5EF4-FFF2-40B4-BE49-F238E27FC236}">
                  <a16:creationId xmlns:a16="http://schemas.microsoft.com/office/drawing/2014/main" id="{707862D4-13C7-7584-0360-BF374E0353BA}"/>
                </a:ext>
              </a:extLst>
            </p:cNvPr>
            <p:cNvSpPr/>
            <p:nvPr/>
          </p:nvSpPr>
          <p:spPr>
            <a:xfrm>
              <a:off x="5474750" y="45222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7010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48;p86">
              <a:extLst>
                <a:ext uri="{FF2B5EF4-FFF2-40B4-BE49-F238E27FC236}">
                  <a16:creationId xmlns:a16="http://schemas.microsoft.com/office/drawing/2014/main" id="{881326D1-52A4-0B2F-E00D-458D166E5AE3}"/>
                </a:ext>
              </a:extLst>
            </p:cNvPr>
            <p:cNvSpPr/>
            <p:nvPr/>
          </p:nvSpPr>
          <p:spPr>
            <a:xfrm>
              <a:off x="48804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419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2" name="Google Shape;4872;p83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our Team</a:t>
            </a:r>
            <a:endParaRPr dirty="0"/>
          </a:p>
        </p:txBody>
      </p:sp>
      <p:sp>
        <p:nvSpPr>
          <p:cNvPr id="4873" name="Google Shape;4873;p83"/>
          <p:cNvSpPr txBox="1">
            <a:spLocks noGrp="1"/>
          </p:cNvSpPr>
          <p:nvPr>
            <p:ph type="title" idx="2"/>
          </p:nvPr>
        </p:nvSpPr>
        <p:spPr>
          <a:xfrm>
            <a:off x="3447308" y="3040844"/>
            <a:ext cx="2351511" cy="588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Karina </a:t>
            </a:r>
            <a:br>
              <a:rPr lang="en" dirty="0"/>
            </a:br>
            <a:r>
              <a:rPr lang="en" dirty="0"/>
              <a:t>Mannita Tarigan</a:t>
            </a:r>
            <a:endParaRPr dirty="0"/>
          </a:p>
        </p:txBody>
      </p:sp>
      <p:sp>
        <p:nvSpPr>
          <p:cNvPr id="4874" name="Google Shape;4874;p83"/>
          <p:cNvSpPr txBox="1">
            <a:spLocks noGrp="1"/>
          </p:cNvSpPr>
          <p:nvPr>
            <p:ph type="title"/>
          </p:nvPr>
        </p:nvSpPr>
        <p:spPr>
          <a:xfrm>
            <a:off x="845745" y="3028950"/>
            <a:ext cx="2418959" cy="651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Ananda </a:t>
            </a:r>
            <a:br>
              <a:rPr lang="en" dirty="0"/>
            </a:br>
            <a:r>
              <a:rPr lang="en" dirty="0"/>
              <a:t>Putra Brahmana</a:t>
            </a:r>
            <a:endParaRPr dirty="0"/>
          </a:p>
        </p:txBody>
      </p:sp>
      <p:sp>
        <p:nvSpPr>
          <p:cNvPr id="4875" name="Google Shape;4875;p83"/>
          <p:cNvSpPr txBox="1">
            <a:spLocks noGrp="1"/>
          </p:cNvSpPr>
          <p:nvPr>
            <p:ph type="subTitle" idx="1"/>
          </p:nvPr>
        </p:nvSpPr>
        <p:spPr>
          <a:xfrm>
            <a:off x="1378551" y="3772197"/>
            <a:ext cx="1384554" cy="394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201110023</a:t>
            </a:r>
            <a:endParaRPr dirty="0"/>
          </a:p>
        </p:txBody>
      </p:sp>
      <p:sp>
        <p:nvSpPr>
          <p:cNvPr id="4877" name="Google Shape;4877;p83"/>
          <p:cNvSpPr txBox="1">
            <a:spLocks noGrp="1"/>
          </p:cNvSpPr>
          <p:nvPr>
            <p:ph type="title" idx="4"/>
          </p:nvPr>
        </p:nvSpPr>
        <p:spPr>
          <a:xfrm>
            <a:off x="5938729" y="3115446"/>
            <a:ext cx="2582646" cy="485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Muhammad Noor Hakim</a:t>
            </a:r>
            <a:endParaRPr dirty="0"/>
          </a:p>
        </p:txBody>
      </p:sp>
      <p:pic>
        <p:nvPicPr>
          <p:cNvPr id="4879" name="Google Shape;4879;p83"/>
          <p:cNvPicPr preferRelativeResize="0"/>
          <p:nvPr/>
        </p:nvPicPr>
        <p:blipFill rotWithShape="1">
          <a:blip r:embed="rId3"/>
          <a:srcRect l="771" t="12539" r="-771" b="12539"/>
          <a:stretch/>
        </p:blipFill>
        <p:spPr>
          <a:xfrm>
            <a:off x="3806725" y="1314163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80" name="Google Shape;4880;p83"/>
          <p:cNvPicPr preferRelativeResize="0"/>
          <p:nvPr/>
        </p:nvPicPr>
        <p:blipFill rotWithShape="1">
          <a:blip r:embed="rId4"/>
          <a:srcRect l="508" t="2974" r="5621" b="26646"/>
          <a:stretch/>
        </p:blipFill>
        <p:spPr>
          <a:xfrm>
            <a:off x="6376725" y="1314163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81" name="Google Shape;4881;p83"/>
          <p:cNvPicPr preferRelativeResize="0"/>
          <p:nvPr/>
        </p:nvPicPr>
        <p:blipFill rotWithShape="1">
          <a:blip r:embed="rId5"/>
          <a:srcRect t="7173" b="36578"/>
          <a:stretch/>
        </p:blipFill>
        <p:spPr>
          <a:xfrm>
            <a:off x="1289925" y="1355326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882" name="Google Shape;4882;p83"/>
          <p:cNvGrpSpPr/>
          <p:nvPr/>
        </p:nvGrpSpPr>
        <p:grpSpPr>
          <a:xfrm>
            <a:off x="434875" y="995313"/>
            <a:ext cx="8129193" cy="3699169"/>
            <a:chOff x="434875" y="995313"/>
            <a:chExt cx="8129193" cy="3699169"/>
          </a:xfrm>
        </p:grpSpPr>
        <p:grpSp>
          <p:nvGrpSpPr>
            <p:cNvPr id="4883" name="Google Shape;4883;p83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4884" name="Google Shape;4884;p8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8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8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8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8" name="Google Shape;4888;p83"/>
            <p:cNvGrpSpPr/>
            <p:nvPr/>
          </p:nvGrpSpPr>
          <p:grpSpPr>
            <a:xfrm>
              <a:off x="434875" y="995313"/>
              <a:ext cx="8086500" cy="3575440"/>
              <a:chOff x="434875" y="995313"/>
              <a:chExt cx="8086500" cy="3575440"/>
            </a:xfrm>
          </p:grpSpPr>
          <p:sp>
            <p:nvSpPr>
              <p:cNvPr id="4889" name="Google Shape;4889;p83"/>
              <p:cNvSpPr/>
              <p:nvPr/>
            </p:nvSpPr>
            <p:spPr>
              <a:xfrm>
                <a:off x="2399525" y="437060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83"/>
              <p:cNvSpPr/>
              <p:nvPr/>
            </p:nvSpPr>
            <p:spPr>
              <a:xfrm>
                <a:off x="8331775" y="195455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83"/>
              <p:cNvSpPr/>
              <p:nvPr/>
            </p:nvSpPr>
            <p:spPr>
              <a:xfrm>
                <a:off x="434875" y="235365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83"/>
              <p:cNvSpPr/>
              <p:nvPr/>
            </p:nvSpPr>
            <p:spPr>
              <a:xfrm>
                <a:off x="5545650" y="4188038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83"/>
              <p:cNvSpPr/>
              <p:nvPr/>
            </p:nvSpPr>
            <p:spPr>
              <a:xfrm>
                <a:off x="6676688" y="995313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94" name="Google Shape;4894;p83"/>
              <p:cNvGrpSpPr/>
              <p:nvPr/>
            </p:nvGrpSpPr>
            <p:grpSpPr>
              <a:xfrm>
                <a:off x="3014420" y="4063851"/>
                <a:ext cx="545147" cy="506901"/>
                <a:chOff x="4818730" y="3307263"/>
                <a:chExt cx="1827512" cy="1699300"/>
              </a:xfrm>
            </p:grpSpPr>
            <p:sp>
              <p:nvSpPr>
                <p:cNvPr id="4895" name="Google Shape;4895;p83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83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83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83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83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83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83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83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83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83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83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83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83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83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9" name="Google Shape;4909;p83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0" name="Google Shape;4910;p83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83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83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83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83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83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83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83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83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83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4875;p83">
            <a:extLst>
              <a:ext uri="{FF2B5EF4-FFF2-40B4-BE49-F238E27FC236}">
                <a16:creationId xmlns:a16="http://schemas.microsoft.com/office/drawing/2014/main" id="{394651EA-10ED-2FD8-94B2-4B7E94681958}"/>
              </a:ext>
            </a:extLst>
          </p:cNvPr>
          <p:cNvSpPr txBox="1">
            <a:spLocks/>
          </p:cNvSpPr>
          <p:nvPr/>
        </p:nvSpPr>
        <p:spPr>
          <a:xfrm>
            <a:off x="3881070" y="3772197"/>
            <a:ext cx="1384554" cy="39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201111834</a:t>
            </a:r>
          </a:p>
        </p:txBody>
      </p:sp>
      <p:sp>
        <p:nvSpPr>
          <p:cNvPr id="9" name="Google Shape;4875;p83">
            <a:extLst>
              <a:ext uri="{FF2B5EF4-FFF2-40B4-BE49-F238E27FC236}">
                <a16:creationId xmlns:a16="http://schemas.microsoft.com/office/drawing/2014/main" id="{236CA098-5B1A-A3C1-D6E4-09B9D4701364}"/>
              </a:ext>
            </a:extLst>
          </p:cNvPr>
          <p:cNvSpPr txBox="1">
            <a:spLocks/>
          </p:cNvSpPr>
          <p:nvPr/>
        </p:nvSpPr>
        <p:spPr>
          <a:xfrm>
            <a:off x="6564096" y="3772197"/>
            <a:ext cx="1384554" cy="39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201112388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724939" y="214654"/>
            <a:ext cx="3699238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Paint Texture</a:t>
            </a:r>
            <a:endParaRPr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650228" y="1395685"/>
            <a:ext cx="8329474" cy="3270456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805;p65">
            <a:extLst>
              <a:ext uri="{FF2B5EF4-FFF2-40B4-BE49-F238E27FC236}">
                <a16:creationId xmlns:a16="http://schemas.microsoft.com/office/drawing/2014/main" id="{656407B4-8D9C-BDB6-AD23-2322F30006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5157" y="1131970"/>
            <a:ext cx="4727681" cy="3282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100" dirty="0" err="1"/>
              <a:t>Berikut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langkah-langkah</a:t>
            </a:r>
            <a:r>
              <a:rPr lang="en-US" sz="1100" dirty="0"/>
              <a:t> untuk </a:t>
            </a:r>
            <a:r>
              <a:rPr lang="en-US" sz="1100" dirty="0" err="1"/>
              <a:t>menggunakan</a:t>
            </a:r>
            <a:r>
              <a:rPr lang="en-US" sz="1100" dirty="0"/>
              <a:t> Pain Texture: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100" dirty="0" err="1"/>
              <a:t>Pilih</a:t>
            </a:r>
            <a:r>
              <a:rPr lang="en-US" sz="1100" dirty="0"/>
              <a:t> </a:t>
            </a:r>
            <a:r>
              <a:rPr lang="en-US" sz="1100" dirty="0" err="1"/>
              <a:t>GameObject</a:t>
            </a:r>
            <a:r>
              <a:rPr lang="en-US" sz="1100" dirty="0"/>
              <a:t> yang </a:t>
            </a:r>
            <a:r>
              <a:rPr lang="en-US" sz="1100" dirty="0" err="1"/>
              <a:t>mewakili</a:t>
            </a:r>
            <a:r>
              <a:rPr lang="en-US" sz="1100" dirty="0"/>
              <a:t> Terrain Anda di Hierarchy.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100" dirty="0" err="1"/>
              <a:t>Pilih</a:t>
            </a:r>
            <a:r>
              <a:rPr lang="en-US" sz="1100" dirty="0"/>
              <a:t> tab Terrain </a:t>
            </a:r>
            <a:r>
              <a:rPr lang="en-US" sz="1100" dirty="0" err="1"/>
              <a:t>dari</a:t>
            </a:r>
            <a:r>
              <a:rPr lang="en-US" sz="1100" dirty="0"/>
              <a:t> Inspector untuk </a:t>
            </a:r>
            <a:r>
              <a:rPr lang="en-US" sz="1100" dirty="0" err="1"/>
              <a:t>membuka</a:t>
            </a:r>
            <a:r>
              <a:rPr lang="en-US" sz="1100" dirty="0"/>
              <a:t> </a:t>
            </a:r>
            <a:r>
              <a:rPr lang="en-US" sz="1100" dirty="0" err="1"/>
              <a:t>pengaturan</a:t>
            </a:r>
            <a:r>
              <a:rPr lang="en-US" sz="1100" dirty="0"/>
              <a:t> Terrain.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100" dirty="0" err="1"/>
              <a:t>Klik</a:t>
            </a:r>
            <a:r>
              <a:rPr lang="en-US" sz="1100" dirty="0"/>
              <a:t> ikon Paint Texture di toolbar untuk </a:t>
            </a:r>
            <a:r>
              <a:rPr lang="en-US" sz="1100" dirty="0" err="1"/>
              <a:t>memilih</a:t>
            </a:r>
            <a:r>
              <a:rPr lang="en-US" sz="1100" dirty="0"/>
              <a:t> </a:t>
            </a:r>
            <a:r>
              <a:rPr lang="en-US" sz="1100" dirty="0" err="1"/>
              <a:t>alat</a:t>
            </a:r>
            <a:r>
              <a:rPr lang="en-US" sz="1100" dirty="0"/>
              <a:t>.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100" dirty="0" err="1"/>
              <a:t>Klik</a:t>
            </a:r>
            <a:r>
              <a:rPr lang="en-US" sz="1100" dirty="0"/>
              <a:t> pada ikon Select untuk </a:t>
            </a:r>
            <a:r>
              <a:rPr lang="en-US" sz="1100" dirty="0" err="1"/>
              <a:t>memilih</a:t>
            </a:r>
            <a:r>
              <a:rPr lang="en-US" sz="1100" dirty="0"/>
              <a:t> Textures yang </a:t>
            </a:r>
            <a:r>
              <a:rPr lang="en-US" sz="1100" dirty="0" err="1"/>
              <a:t>ingin</a:t>
            </a:r>
            <a:r>
              <a:rPr lang="en-US" sz="1100" dirty="0"/>
              <a:t> Anda </a:t>
            </a:r>
            <a:r>
              <a:rPr lang="en-US" sz="1100" dirty="0" err="1"/>
              <a:t>gunakan</a:t>
            </a:r>
            <a:r>
              <a:rPr lang="en-US" sz="1100" dirty="0"/>
              <a:t>.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100" dirty="0" err="1"/>
              <a:t>Gunakan</a:t>
            </a:r>
            <a:r>
              <a:rPr lang="en-US" sz="1100" dirty="0"/>
              <a:t> Brush Size dan Opacity untuk </a:t>
            </a:r>
            <a:r>
              <a:rPr lang="en-US" sz="1100" dirty="0" err="1"/>
              <a:t>mengontrol</a:t>
            </a:r>
            <a:r>
              <a:rPr lang="en-US" sz="1100" dirty="0"/>
              <a:t> </a:t>
            </a:r>
            <a:r>
              <a:rPr lang="en-US" sz="1100" dirty="0" err="1"/>
              <a:t>ukuran</a:t>
            </a:r>
            <a:r>
              <a:rPr lang="en-US" sz="1100" dirty="0"/>
              <a:t> dan </a:t>
            </a:r>
            <a:r>
              <a:rPr lang="en-US" sz="1100" dirty="0" err="1"/>
              <a:t>kekuatan</a:t>
            </a:r>
            <a:r>
              <a:rPr lang="en-US" sz="1100" dirty="0"/>
              <a:t> </a:t>
            </a:r>
            <a:r>
              <a:rPr lang="en-US" sz="1100" dirty="0" err="1"/>
              <a:t>kuas</a:t>
            </a:r>
            <a:r>
              <a:rPr lang="en-US" sz="1100" dirty="0"/>
              <a:t>.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100" dirty="0" err="1"/>
              <a:t>Klik</a:t>
            </a:r>
            <a:r>
              <a:rPr lang="en-US" sz="1100" dirty="0"/>
              <a:t> dan </a:t>
            </a:r>
            <a:r>
              <a:rPr lang="en-US" sz="1100" dirty="0" err="1"/>
              <a:t>seret</a:t>
            </a:r>
            <a:r>
              <a:rPr lang="en-US" sz="1100" dirty="0"/>
              <a:t> </a:t>
            </a:r>
            <a:r>
              <a:rPr lang="en-US" sz="1100" dirty="0" err="1"/>
              <a:t>kuas</a:t>
            </a:r>
            <a:r>
              <a:rPr lang="en-US" sz="1100" dirty="0"/>
              <a:t> di </a:t>
            </a:r>
            <a:r>
              <a:rPr lang="en-US" sz="1100" dirty="0" err="1"/>
              <a:t>seluruh</a:t>
            </a:r>
            <a:r>
              <a:rPr lang="en-US" sz="1100" dirty="0"/>
              <a:t> Terrain untuk </a:t>
            </a:r>
            <a:r>
              <a:rPr lang="en-US" sz="1100" dirty="0" err="1"/>
              <a:t>menerapkan</a:t>
            </a:r>
            <a:r>
              <a:rPr lang="en-US" sz="1100" dirty="0"/>
              <a:t> </a:t>
            </a:r>
            <a:r>
              <a:rPr lang="en-US" sz="1100" dirty="0" err="1"/>
              <a:t>tekstur</a:t>
            </a:r>
            <a:r>
              <a:rPr lang="en-US" sz="1100" dirty="0"/>
              <a:t>.</a:t>
            </a:r>
            <a:endParaRPr sz="1100" dirty="0"/>
          </a:p>
        </p:txBody>
      </p:sp>
      <p:grpSp>
        <p:nvGrpSpPr>
          <p:cNvPr id="9" name="Google Shape;1297;p55">
            <a:extLst>
              <a:ext uri="{FF2B5EF4-FFF2-40B4-BE49-F238E27FC236}">
                <a16:creationId xmlns:a16="http://schemas.microsoft.com/office/drawing/2014/main" id="{EDBE3B8F-7833-A8BD-4F49-996B7F9923C6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10" name="Google Shape;1298;p55">
              <a:extLst>
                <a:ext uri="{FF2B5EF4-FFF2-40B4-BE49-F238E27FC236}">
                  <a16:creationId xmlns:a16="http://schemas.microsoft.com/office/drawing/2014/main" id="{1729BAFA-5064-A720-5E5A-8FCE0013E700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299;p55">
              <a:extLst>
                <a:ext uri="{FF2B5EF4-FFF2-40B4-BE49-F238E27FC236}">
                  <a16:creationId xmlns:a16="http://schemas.microsoft.com/office/drawing/2014/main" id="{7BA5345F-11C5-4ADB-5232-8F8CF242549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94;p55">
            <a:extLst>
              <a:ext uri="{FF2B5EF4-FFF2-40B4-BE49-F238E27FC236}">
                <a16:creationId xmlns:a16="http://schemas.microsoft.com/office/drawing/2014/main" id="{D95BD849-5286-407C-05CC-55012E1D102A}"/>
              </a:ext>
            </a:extLst>
          </p:cNvPr>
          <p:cNvSpPr txBox="1">
            <a:spLocks/>
          </p:cNvSpPr>
          <p:nvPr/>
        </p:nvSpPr>
        <p:spPr>
          <a:xfrm>
            <a:off x="54960" y="776780"/>
            <a:ext cx="4467733" cy="47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/>
              <a:t>Untuk </a:t>
            </a:r>
            <a:r>
              <a:rPr lang="en-US" sz="1300" dirty="0" err="1"/>
              <a:t>menambahkan</a:t>
            </a:r>
            <a:r>
              <a:rPr lang="en-US" sz="1300" dirty="0"/>
              <a:t> </a:t>
            </a:r>
            <a:r>
              <a:rPr lang="en-US" sz="1300" dirty="0" err="1"/>
              <a:t>tekstur</a:t>
            </a:r>
            <a:r>
              <a:rPr lang="en-US" sz="1300" dirty="0"/>
              <a:t>, </a:t>
            </a:r>
            <a:r>
              <a:rPr lang="en-US" sz="1300" dirty="0" err="1"/>
              <a:t>seperti</a:t>
            </a:r>
            <a:r>
              <a:rPr lang="en-US" sz="1300" dirty="0"/>
              <a:t> </a:t>
            </a:r>
            <a:r>
              <a:rPr lang="en-US" sz="1300" dirty="0" err="1"/>
              <a:t>rumput</a:t>
            </a:r>
            <a:r>
              <a:rPr lang="en-US" sz="1300" dirty="0"/>
              <a:t>, </a:t>
            </a:r>
            <a:r>
              <a:rPr lang="en-US" sz="1300" dirty="0" err="1"/>
              <a:t>salju</a:t>
            </a:r>
            <a:r>
              <a:rPr lang="en-US" sz="1300" dirty="0"/>
              <a:t>, atau </a:t>
            </a:r>
            <a:r>
              <a:rPr lang="en-US" sz="1300" dirty="0" err="1"/>
              <a:t>pasir</a:t>
            </a:r>
            <a:r>
              <a:rPr lang="en-US" sz="1300" dirty="0"/>
              <a:t>, ke Terrain</a:t>
            </a:r>
          </a:p>
        </p:txBody>
      </p:sp>
      <p:grpSp>
        <p:nvGrpSpPr>
          <p:cNvPr id="4" name="Google Shape;5258;p86">
            <a:extLst>
              <a:ext uri="{FF2B5EF4-FFF2-40B4-BE49-F238E27FC236}">
                <a16:creationId xmlns:a16="http://schemas.microsoft.com/office/drawing/2014/main" id="{7C134582-7D3A-2F53-953B-11FE3558552C}"/>
              </a:ext>
            </a:extLst>
          </p:cNvPr>
          <p:cNvGrpSpPr/>
          <p:nvPr/>
        </p:nvGrpSpPr>
        <p:grpSpPr>
          <a:xfrm>
            <a:off x="8486013" y="474845"/>
            <a:ext cx="493689" cy="479969"/>
            <a:chOff x="1115850" y="238125"/>
            <a:chExt cx="5377875" cy="5228425"/>
          </a:xfrm>
        </p:grpSpPr>
        <p:sp>
          <p:nvSpPr>
            <p:cNvPr id="6" name="Google Shape;5259;p86">
              <a:extLst>
                <a:ext uri="{FF2B5EF4-FFF2-40B4-BE49-F238E27FC236}">
                  <a16:creationId xmlns:a16="http://schemas.microsoft.com/office/drawing/2014/main" id="{E6E71131-BE64-1FEF-C4AD-EC896741EF35}"/>
                </a:ext>
              </a:extLst>
            </p:cNvPr>
            <p:cNvSpPr/>
            <p:nvPr/>
          </p:nvSpPr>
          <p:spPr>
            <a:xfrm>
              <a:off x="5020100" y="4065775"/>
              <a:ext cx="1473625" cy="1400775"/>
            </a:xfrm>
            <a:custGeom>
              <a:avLst/>
              <a:gdLst/>
              <a:ahLst/>
              <a:cxnLst/>
              <a:rect l="l" t="t" r="r" b="b"/>
              <a:pathLst>
                <a:path w="58945" h="56031" extrusionOk="0">
                  <a:moveTo>
                    <a:pt x="28357" y="0"/>
                  </a:moveTo>
                  <a:lnTo>
                    <a:pt x="1" y="28357"/>
                  </a:lnTo>
                  <a:lnTo>
                    <a:pt x="22328" y="50684"/>
                  </a:lnTo>
                  <a:cubicBezTo>
                    <a:pt x="26249" y="54614"/>
                    <a:pt x="30624" y="56030"/>
                    <a:pt x="34767" y="56030"/>
                  </a:cubicBezTo>
                  <a:cubicBezTo>
                    <a:pt x="41242" y="56030"/>
                    <a:pt x="47146" y="52571"/>
                    <a:pt x="49852" y="49851"/>
                  </a:cubicBezTo>
                  <a:cubicBezTo>
                    <a:pt x="56592" y="43160"/>
                    <a:pt x="58944" y="30636"/>
                    <a:pt x="50685" y="22352"/>
                  </a:cubicBezTo>
                  <a:lnTo>
                    <a:pt x="50685" y="22328"/>
                  </a:lnTo>
                  <a:cubicBezTo>
                    <a:pt x="50685" y="22328"/>
                    <a:pt x="36739" y="8382"/>
                    <a:pt x="28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60;p86">
              <a:extLst>
                <a:ext uri="{FF2B5EF4-FFF2-40B4-BE49-F238E27FC236}">
                  <a16:creationId xmlns:a16="http://schemas.microsoft.com/office/drawing/2014/main" id="{22CDC4DA-D27D-04B1-68F5-F30762105B94}"/>
                </a:ext>
              </a:extLst>
            </p:cNvPr>
            <p:cNvSpPr/>
            <p:nvPr/>
          </p:nvSpPr>
          <p:spPr>
            <a:xfrm>
              <a:off x="3922125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55035" y="1"/>
                  </a:moveTo>
                  <a:cubicBezTo>
                    <a:pt x="50568" y="1"/>
                    <a:pt x="46101" y="1704"/>
                    <a:pt x="42694" y="5111"/>
                  </a:cubicBezTo>
                  <a:lnTo>
                    <a:pt x="6814" y="40992"/>
                  </a:lnTo>
                  <a:cubicBezTo>
                    <a:pt x="0" y="47805"/>
                    <a:pt x="0" y="58859"/>
                    <a:pt x="6814" y="65672"/>
                  </a:cubicBezTo>
                  <a:cubicBezTo>
                    <a:pt x="10220" y="69079"/>
                    <a:pt x="14687" y="70782"/>
                    <a:pt x="19154" y="70782"/>
                  </a:cubicBezTo>
                  <a:cubicBezTo>
                    <a:pt x="23620" y="70782"/>
                    <a:pt x="28087" y="69079"/>
                    <a:pt x="31494" y="65672"/>
                  </a:cubicBezTo>
                  <a:lnTo>
                    <a:pt x="67375" y="29791"/>
                  </a:lnTo>
                  <a:cubicBezTo>
                    <a:pt x="74188" y="22978"/>
                    <a:pt x="74188" y="11924"/>
                    <a:pt x="67375" y="5111"/>
                  </a:cubicBezTo>
                  <a:cubicBezTo>
                    <a:pt x="63968" y="1704"/>
                    <a:pt x="59501" y="1"/>
                    <a:pt x="55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61;p86">
              <a:extLst>
                <a:ext uri="{FF2B5EF4-FFF2-40B4-BE49-F238E27FC236}">
                  <a16:creationId xmlns:a16="http://schemas.microsoft.com/office/drawing/2014/main" id="{3F96D1F8-9BDB-A5AE-BAA7-60A0B1938BF3}"/>
                </a:ext>
              </a:extLst>
            </p:cNvPr>
            <p:cNvSpPr/>
            <p:nvPr/>
          </p:nvSpPr>
          <p:spPr>
            <a:xfrm>
              <a:off x="1115850" y="4065775"/>
              <a:ext cx="1474250" cy="1400775"/>
            </a:xfrm>
            <a:custGeom>
              <a:avLst/>
              <a:gdLst/>
              <a:ahLst/>
              <a:cxnLst/>
              <a:rect l="l" t="t" r="r" b="b"/>
              <a:pathLst>
                <a:path w="58970" h="56031" extrusionOk="0">
                  <a:moveTo>
                    <a:pt x="30612" y="0"/>
                  </a:moveTo>
                  <a:cubicBezTo>
                    <a:pt x="22230" y="8382"/>
                    <a:pt x="8260" y="22328"/>
                    <a:pt x="8260" y="22328"/>
                  </a:cubicBezTo>
                  <a:cubicBezTo>
                    <a:pt x="8260" y="22328"/>
                    <a:pt x="8260" y="22352"/>
                    <a:pt x="8260" y="22352"/>
                  </a:cubicBezTo>
                  <a:cubicBezTo>
                    <a:pt x="1" y="30636"/>
                    <a:pt x="2354" y="43160"/>
                    <a:pt x="9118" y="49851"/>
                  </a:cubicBezTo>
                  <a:cubicBezTo>
                    <a:pt x="11824" y="52571"/>
                    <a:pt x="17719" y="56030"/>
                    <a:pt x="24187" y="56030"/>
                  </a:cubicBezTo>
                  <a:cubicBezTo>
                    <a:pt x="28325" y="56030"/>
                    <a:pt x="32697" y="54614"/>
                    <a:pt x="36617" y="50684"/>
                  </a:cubicBezTo>
                  <a:lnTo>
                    <a:pt x="58969" y="28357"/>
                  </a:lnTo>
                  <a:lnTo>
                    <a:pt x="30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62;p86">
              <a:extLst>
                <a:ext uri="{FF2B5EF4-FFF2-40B4-BE49-F238E27FC236}">
                  <a16:creationId xmlns:a16="http://schemas.microsoft.com/office/drawing/2014/main" id="{917AD759-1030-6738-C3E6-16D4828AC31B}"/>
                </a:ext>
              </a:extLst>
            </p:cNvPr>
            <p:cNvSpPr/>
            <p:nvPr/>
          </p:nvSpPr>
          <p:spPr>
            <a:xfrm>
              <a:off x="1190625" y="238125"/>
              <a:ext cx="2397575" cy="2397575"/>
            </a:xfrm>
            <a:custGeom>
              <a:avLst/>
              <a:gdLst/>
              <a:ahLst/>
              <a:cxnLst/>
              <a:rect l="l" t="t" r="r" b="b"/>
              <a:pathLst>
                <a:path w="95903" h="95903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38944"/>
                  </a:lnTo>
                  <a:cubicBezTo>
                    <a:pt x="0" y="40562"/>
                    <a:pt x="637" y="42131"/>
                    <a:pt x="1789" y="43282"/>
                  </a:cubicBezTo>
                  <a:lnTo>
                    <a:pt x="54434" y="95903"/>
                  </a:lnTo>
                  <a:lnTo>
                    <a:pt x="95903" y="54434"/>
                  </a:lnTo>
                  <a:lnTo>
                    <a:pt x="43282" y="1789"/>
                  </a:lnTo>
                  <a:cubicBezTo>
                    <a:pt x="42131" y="637"/>
                    <a:pt x="40562" y="0"/>
                    <a:pt x="3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63;p86">
              <a:extLst>
                <a:ext uri="{FF2B5EF4-FFF2-40B4-BE49-F238E27FC236}">
                  <a16:creationId xmlns:a16="http://schemas.microsoft.com/office/drawing/2014/main" id="{3EE269A8-53C7-1434-F47D-8C911051DFFE}"/>
                </a:ext>
              </a:extLst>
            </p:cNvPr>
            <p:cNvSpPr/>
            <p:nvPr/>
          </p:nvSpPr>
          <p:spPr>
            <a:xfrm>
              <a:off x="2767750" y="238125"/>
              <a:ext cx="3651225" cy="3651200"/>
            </a:xfrm>
            <a:custGeom>
              <a:avLst/>
              <a:gdLst/>
              <a:ahLst/>
              <a:cxnLst/>
              <a:rect l="l" t="t" r="r" b="b"/>
              <a:pathLst>
                <a:path w="146049" h="146048" extrusionOk="0">
                  <a:moveTo>
                    <a:pt x="107104" y="0"/>
                  </a:moveTo>
                  <a:cubicBezTo>
                    <a:pt x="105486" y="0"/>
                    <a:pt x="103942" y="637"/>
                    <a:pt x="102790" y="1789"/>
                  </a:cubicBezTo>
                  <a:lnTo>
                    <a:pt x="1" y="104579"/>
                  </a:lnTo>
                  <a:lnTo>
                    <a:pt x="41494" y="146048"/>
                  </a:lnTo>
                  <a:lnTo>
                    <a:pt x="144259" y="43282"/>
                  </a:lnTo>
                  <a:cubicBezTo>
                    <a:pt x="145411" y="42131"/>
                    <a:pt x="146048" y="40562"/>
                    <a:pt x="146048" y="38944"/>
                  </a:cubicBezTo>
                  <a:lnTo>
                    <a:pt x="146048" y="6127"/>
                  </a:lnTo>
                  <a:cubicBezTo>
                    <a:pt x="146048" y="2745"/>
                    <a:pt x="143303" y="0"/>
                    <a:pt x="139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64;p86">
              <a:extLst>
                <a:ext uri="{FF2B5EF4-FFF2-40B4-BE49-F238E27FC236}">
                  <a16:creationId xmlns:a16="http://schemas.microsoft.com/office/drawing/2014/main" id="{8C8C4C72-511E-7D03-BF04-7607D44BE79C}"/>
                </a:ext>
              </a:extLst>
            </p:cNvPr>
            <p:cNvSpPr/>
            <p:nvPr/>
          </p:nvSpPr>
          <p:spPr>
            <a:xfrm>
              <a:off x="1833350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19154" y="1"/>
                  </a:moveTo>
                  <a:cubicBezTo>
                    <a:pt x="14688" y="1"/>
                    <a:pt x="10221" y="1704"/>
                    <a:pt x="6814" y="5111"/>
                  </a:cubicBezTo>
                  <a:cubicBezTo>
                    <a:pt x="1" y="11924"/>
                    <a:pt x="1" y="22978"/>
                    <a:pt x="6814" y="29791"/>
                  </a:cubicBezTo>
                  <a:lnTo>
                    <a:pt x="42670" y="65672"/>
                  </a:lnTo>
                  <a:cubicBezTo>
                    <a:pt x="46089" y="69079"/>
                    <a:pt x="50556" y="70782"/>
                    <a:pt x="55020" y="70782"/>
                  </a:cubicBezTo>
                  <a:cubicBezTo>
                    <a:pt x="59483" y="70782"/>
                    <a:pt x="63944" y="69079"/>
                    <a:pt x="67351" y="65672"/>
                  </a:cubicBezTo>
                  <a:cubicBezTo>
                    <a:pt x="74189" y="58859"/>
                    <a:pt x="74189" y="47805"/>
                    <a:pt x="67351" y="40992"/>
                  </a:cubicBezTo>
                  <a:lnTo>
                    <a:pt x="31494" y="5111"/>
                  </a:lnTo>
                  <a:cubicBezTo>
                    <a:pt x="28088" y="1704"/>
                    <a:pt x="23621" y="1"/>
                    <a:pt x="1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336;p86">
            <a:extLst>
              <a:ext uri="{FF2B5EF4-FFF2-40B4-BE49-F238E27FC236}">
                <a16:creationId xmlns:a16="http://schemas.microsoft.com/office/drawing/2014/main" id="{DBCBE100-9A5E-C239-FE41-6D14C95886DC}"/>
              </a:ext>
            </a:extLst>
          </p:cNvPr>
          <p:cNvGrpSpPr/>
          <p:nvPr/>
        </p:nvGrpSpPr>
        <p:grpSpPr>
          <a:xfrm>
            <a:off x="222257" y="4483312"/>
            <a:ext cx="479963" cy="479963"/>
            <a:chOff x="1190625" y="238125"/>
            <a:chExt cx="5228350" cy="5228350"/>
          </a:xfrm>
        </p:grpSpPr>
        <p:sp>
          <p:nvSpPr>
            <p:cNvPr id="31" name="Google Shape;5337;p86">
              <a:extLst>
                <a:ext uri="{FF2B5EF4-FFF2-40B4-BE49-F238E27FC236}">
                  <a16:creationId xmlns:a16="http://schemas.microsoft.com/office/drawing/2014/main" id="{1E173D35-7DEA-F902-EF05-10834DE6E858}"/>
                </a:ext>
              </a:extLst>
            </p:cNvPr>
            <p:cNvSpPr/>
            <p:nvPr/>
          </p:nvSpPr>
          <p:spPr>
            <a:xfrm>
              <a:off x="1190625" y="20830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38;p86">
              <a:extLst>
                <a:ext uri="{FF2B5EF4-FFF2-40B4-BE49-F238E27FC236}">
                  <a16:creationId xmlns:a16="http://schemas.microsoft.com/office/drawing/2014/main" id="{C38A5B72-EDD6-F2C4-0F91-ED39472B7A27}"/>
                </a:ext>
              </a:extLst>
            </p:cNvPr>
            <p:cNvSpPr/>
            <p:nvPr/>
          </p:nvSpPr>
          <p:spPr>
            <a:xfrm>
              <a:off x="3629850" y="26773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8" y="0"/>
                    <a:pt x="0" y="3138"/>
                    <a:pt x="0" y="7010"/>
                  </a:cubicBezTo>
                  <a:cubicBezTo>
                    <a:pt x="0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39;p86">
              <a:extLst>
                <a:ext uri="{FF2B5EF4-FFF2-40B4-BE49-F238E27FC236}">
                  <a16:creationId xmlns:a16="http://schemas.microsoft.com/office/drawing/2014/main" id="{5D73CD46-6FF4-3F2A-89C2-D6353780C934}"/>
                </a:ext>
              </a:extLst>
            </p:cNvPr>
            <p:cNvSpPr/>
            <p:nvPr/>
          </p:nvSpPr>
          <p:spPr>
            <a:xfrm>
              <a:off x="30355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40;p86">
              <a:extLst>
                <a:ext uri="{FF2B5EF4-FFF2-40B4-BE49-F238E27FC236}">
                  <a16:creationId xmlns:a16="http://schemas.microsoft.com/office/drawing/2014/main" id="{C763DDE3-9C5E-70F3-58B7-F762C3221A78}"/>
                </a:ext>
              </a:extLst>
            </p:cNvPr>
            <p:cNvSpPr/>
            <p:nvPr/>
          </p:nvSpPr>
          <p:spPr>
            <a:xfrm>
              <a:off x="48804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43908" y="11526"/>
                  </a:moveTo>
                  <a:cubicBezTo>
                    <a:pt x="45477" y="11526"/>
                    <a:pt x="47045" y="12121"/>
                    <a:pt x="48234" y="13309"/>
                  </a:cubicBezTo>
                  <a:cubicBezTo>
                    <a:pt x="50636" y="15711"/>
                    <a:pt x="50636" y="19583"/>
                    <a:pt x="48234" y="21985"/>
                  </a:cubicBezTo>
                  <a:lnTo>
                    <a:pt x="39435" y="30784"/>
                  </a:lnTo>
                  <a:lnTo>
                    <a:pt x="48234" y="39558"/>
                  </a:lnTo>
                  <a:cubicBezTo>
                    <a:pt x="50636" y="41960"/>
                    <a:pt x="50636" y="45832"/>
                    <a:pt x="48234" y="48234"/>
                  </a:cubicBezTo>
                  <a:cubicBezTo>
                    <a:pt x="47045" y="49435"/>
                    <a:pt x="45477" y="50036"/>
                    <a:pt x="43908" y="50036"/>
                  </a:cubicBezTo>
                  <a:cubicBezTo>
                    <a:pt x="42340" y="50036"/>
                    <a:pt x="40771" y="49435"/>
                    <a:pt x="39582" y="48234"/>
                  </a:cubicBezTo>
                  <a:lnTo>
                    <a:pt x="30784" y="39436"/>
                  </a:lnTo>
                  <a:lnTo>
                    <a:pt x="21985" y="48234"/>
                  </a:lnTo>
                  <a:cubicBezTo>
                    <a:pt x="20784" y="49435"/>
                    <a:pt x="19216" y="50036"/>
                    <a:pt x="17647" y="50036"/>
                  </a:cubicBezTo>
                  <a:cubicBezTo>
                    <a:pt x="16079" y="50036"/>
                    <a:pt x="14510" y="49435"/>
                    <a:pt x="13309" y="48234"/>
                  </a:cubicBezTo>
                  <a:cubicBezTo>
                    <a:pt x="10932" y="45832"/>
                    <a:pt x="10932" y="41960"/>
                    <a:pt x="13309" y="39558"/>
                  </a:cubicBezTo>
                  <a:lnTo>
                    <a:pt x="22108" y="30784"/>
                  </a:lnTo>
                  <a:lnTo>
                    <a:pt x="13309" y="21985"/>
                  </a:lnTo>
                  <a:cubicBezTo>
                    <a:pt x="10932" y="19583"/>
                    <a:pt x="10932" y="15711"/>
                    <a:pt x="13309" y="13309"/>
                  </a:cubicBezTo>
                  <a:cubicBezTo>
                    <a:pt x="14510" y="12121"/>
                    <a:pt x="16079" y="11526"/>
                    <a:pt x="17647" y="11526"/>
                  </a:cubicBezTo>
                  <a:cubicBezTo>
                    <a:pt x="19216" y="11526"/>
                    <a:pt x="20784" y="12121"/>
                    <a:pt x="21985" y="13309"/>
                  </a:cubicBezTo>
                  <a:lnTo>
                    <a:pt x="30784" y="22108"/>
                  </a:lnTo>
                  <a:lnTo>
                    <a:pt x="39582" y="13309"/>
                  </a:lnTo>
                  <a:cubicBezTo>
                    <a:pt x="40771" y="12121"/>
                    <a:pt x="42340" y="11526"/>
                    <a:pt x="43908" y="11526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41;p86">
              <a:extLst>
                <a:ext uri="{FF2B5EF4-FFF2-40B4-BE49-F238E27FC236}">
                  <a16:creationId xmlns:a16="http://schemas.microsoft.com/office/drawing/2014/main" id="{23D30AD2-C52D-D820-6ADB-59E49E4B5642}"/>
                </a:ext>
              </a:extLst>
            </p:cNvPr>
            <p:cNvSpPr/>
            <p:nvPr/>
          </p:nvSpPr>
          <p:spPr>
            <a:xfrm>
              <a:off x="1784950" y="8324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7010" y="1"/>
                  </a:moveTo>
                  <a:cubicBezTo>
                    <a:pt x="3138" y="1"/>
                    <a:pt x="1" y="3138"/>
                    <a:pt x="1" y="7010"/>
                  </a:cubicBezTo>
                  <a:cubicBezTo>
                    <a:pt x="1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1"/>
                    <a:pt x="7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42;p86">
              <a:extLst>
                <a:ext uri="{FF2B5EF4-FFF2-40B4-BE49-F238E27FC236}">
                  <a16:creationId xmlns:a16="http://schemas.microsoft.com/office/drawing/2014/main" id="{7B8E4ADB-63B2-6FC7-645B-D9AE4F8A4A36}"/>
                </a:ext>
              </a:extLst>
            </p:cNvPr>
            <p:cNvSpPr/>
            <p:nvPr/>
          </p:nvSpPr>
          <p:spPr>
            <a:xfrm>
              <a:off x="1190625" y="238125"/>
              <a:ext cx="1538550" cy="1538550"/>
            </a:xfrm>
            <a:custGeom>
              <a:avLst/>
              <a:gdLst/>
              <a:ahLst/>
              <a:cxnLst/>
              <a:rect l="l" t="t" r="r" b="b"/>
              <a:pathLst>
                <a:path w="61542" h="61542" extrusionOk="0">
                  <a:moveTo>
                    <a:pt x="30783" y="11519"/>
                  </a:moveTo>
                  <a:cubicBezTo>
                    <a:pt x="41395" y="11519"/>
                    <a:pt x="50022" y="20146"/>
                    <a:pt x="50022" y="30783"/>
                  </a:cubicBezTo>
                  <a:cubicBezTo>
                    <a:pt x="50022" y="41395"/>
                    <a:pt x="41395" y="50022"/>
                    <a:pt x="30783" y="50022"/>
                  </a:cubicBezTo>
                  <a:cubicBezTo>
                    <a:pt x="20146" y="50022"/>
                    <a:pt x="11519" y="41395"/>
                    <a:pt x="11519" y="30783"/>
                  </a:cubicBezTo>
                  <a:cubicBezTo>
                    <a:pt x="11519" y="20146"/>
                    <a:pt x="20146" y="11519"/>
                    <a:pt x="30783" y="11519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55414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43;p86">
              <a:extLst>
                <a:ext uri="{FF2B5EF4-FFF2-40B4-BE49-F238E27FC236}">
                  <a16:creationId xmlns:a16="http://schemas.microsoft.com/office/drawing/2014/main" id="{B4E0682C-4D65-0EA2-36A9-24B5B2750331}"/>
                </a:ext>
              </a:extLst>
            </p:cNvPr>
            <p:cNvSpPr/>
            <p:nvPr/>
          </p:nvSpPr>
          <p:spPr>
            <a:xfrm>
              <a:off x="30355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43896" y="11525"/>
                  </a:moveTo>
                  <a:cubicBezTo>
                    <a:pt x="45465" y="11525"/>
                    <a:pt x="47033" y="12120"/>
                    <a:pt x="48234" y="13308"/>
                  </a:cubicBezTo>
                  <a:cubicBezTo>
                    <a:pt x="50636" y="15710"/>
                    <a:pt x="50636" y="19583"/>
                    <a:pt x="48234" y="21984"/>
                  </a:cubicBezTo>
                  <a:lnTo>
                    <a:pt x="39436" y="30783"/>
                  </a:lnTo>
                  <a:lnTo>
                    <a:pt x="48234" y="39557"/>
                  </a:lnTo>
                  <a:cubicBezTo>
                    <a:pt x="50636" y="41959"/>
                    <a:pt x="50636" y="45831"/>
                    <a:pt x="48234" y="48233"/>
                  </a:cubicBezTo>
                  <a:cubicBezTo>
                    <a:pt x="47030" y="49425"/>
                    <a:pt x="45457" y="50025"/>
                    <a:pt x="43884" y="50025"/>
                  </a:cubicBezTo>
                  <a:cubicBezTo>
                    <a:pt x="42320" y="50025"/>
                    <a:pt x="40756" y="49431"/>
                    <a:pt x="39558" y="48233"/>
                  </a:cubicBezTo>
                  <a:lnTo>
                    <a:pt x="30784" y="39435"/>
                  </a:lnTo>
                  <a:lnTo>
                    <a:pt x="21985" y="48233"/>
                  </a:lnTo>
                  <a:cubicBezTo>
                    <a:pt x="20781" y="49425"/>
                    <a:pt x="19208" y="50025"/>
                    <a:pt x="17635" y="50025"/>
                  </a:cubicBezTo>
                  <a:cubicBezTo>
                    <a:pt x="16071" y="50025"/>
                    <a:pt x="14507" y="49431"/>
                    <a:pt x="13309" y="48233"/>
                  </a:cubicBezTo>
                  <a:cubicBezTo>
                    <a:pt x="10932" y="45831"/>
                    <a:pt x="10932" y="41959"/>
                    <a:pt x="13309" y="39557"/>
                  </a:cubicBezTo>
                  <a:lnTo>
                    <a:pt x="22108" y="30783"/>
                  </a:lnTo>
                  <a:lnTo>
                    <a:pt x="13309" y="21984"/>
                  </a:lnTo>
                  <a:cubicBezTo>
                    <a:pt x="10932" y="19583"/>
                    <a:pt x="10932" y="15710"/>
                    <a:pt x="13309" y="13308"/>
                  </a:cubicBezTo>
                  <a:cubicBezTo>
                    <a:pt x="14510" y="12120"/>
                    <a:pt x="16079" y="11525"/>
                    <a:pt x="17647" y="11525"/>
                  </a:cubicBezTo>
                  <a:cubicBezTo>
                    <a:pt x="19216" y="11525"/>
                    <a:pt x="20784" y="12120"/>
                    <a:pt x="21985" y="13308"/>
                  </a:cubicBezTo>
                  <a:lnTo>
                    <a:pt x="30784" y="22107"/>
                  </a:lnTo>
                  <a:lnTo>
                    <a:pt x="39558" y="13308"/>
                  </a:lnTo>
                  <a:cubicBezTo>
                    <a:pt x="40759" y="12120"/>
                    <a:pt x="42328" y="11525"/>
                    <a:pt x="43896" y="11525"/>
                  </a:cubicBezTo>
                  <a:close/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44;p86">
              <a:extLst>
                <a:ext uri="{FF2B5EF4-FFF2-40B4-BE49-F238E27FC236}">
                  <a16:creationId xmlns:a16="http://schemas.microsoft.com/office/drawing/2014/main" id="{21AFB5D6-8905-E9D7-B191-EFDC1F8F394C}"/>
                </a:ext>
              </a:extLst>
            </p:cNvPr>
            <p:cNvSpPr/>
            <p:nvPr/>
          </p:nvSpPr>
          <p:spPr>
            <a:xfrm>
              <a:off x="48804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45;p86">
              <a:extLst>
                <a:ext uri="{FF2B5EF4-FFF2-40B4-BE49-F238E27FC236}">
                  <a16:creationId xmlns:a16="http://schemas.microsoft.com/office/drawing/2014/main" id="{2B9D66AF-F92C-270A-9E44-7E7EC12E524D}"/>
                </a:ext>
              </a:extLst>
            </p:cNvPr>
            <p:cNvSpPr/>
            <p:nvPr/>
          </p:nvSpPr>
          <p:spPr>
            <a:xfrm>
              <a:off x="1190625" y="39279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43895" y="11526"/>
                  </a:moveTo>
                  <a:cubicBezTo>
                    <a:pt x="45464" y="11526"/>
                    <a:pt x="47032" y="12120"/>
                    <a:pt x="48233" y="13309"/>
                  </a:cubicBezTo>
                  <a:cubicBezTo>
                    <a:pt x="50635" y="15711"/>
                    <a:pt x="50635" y="19583"/>
                    <a:pt x="48233" y="21985"/>
                  </a:cubicBezTo>
                  <a:lnTo>
                    <a:pt x="39435" y="30784"/>
                  </a:lnTo>
                  <a:lnTo>
                    <a:pt x="48233" y="39582"/>
                  </a:lnTo>
                  <a:cubicBezTo>
                    <a:pt x="50611" y="41960"/>
                    <a:pt x="50611" y="45857"/>
                    <a:pt x="48233" y="48234"/>
                  </a:cubicBezTo>
                  <a:cubicBezTo>
                    <a:pt x="47032" y="49435"/>
                    <a:pt x="45464" y="50035"/>
                    <a:pt x="43895" y="50035"/>
                  </a:cubicBezTo>
                  <a:cubicBezTo>
                    <a:pt x="42327" y="50035"/>
                    <a:pt x="40758" y="49435"/>
                    <a:pt x="39557" y="48234"/>
                  </a:cubicBezTo>
                  <a:lnTo>
                    <a:pt x="30783" y="39435"/>
                  </a:lnTo>
                  <a:lnTo>
                    <a:pt x="21984" y="48234"/>
                  </a:lnTo>
                  <a:cubicBezTo>
                    <a:pt x="20783" y="49435"/>
                    <a:pt x="19215" y="50035"/>
                    <a:pt x="17646" y="50035"/>
                  </a:cubicBezTo>
                  <a:cubicBezTo>
                    <a:pt x="16078" y="50035"/>
                    <a:pt x="14509" y="49435"/>
                    <a:pt x="13308" y="48234"/>
                  </a:cubicBezTo>
                  <a:cubicBezTo>
                    <a:pt x="10931" y="45857"/>
                    <a:pt x="10931" y="41960"/>
                    <a:pt x="13308" y="39582"/>
                  </a:cubicBezTo>
                  <a:lnTo>
                    <a:pt x="22107" y="30784"/>
                  </a:lnTo>
                  <a:lnTo>
                    <a:pt x="13308" y="21985"/>
                  </a:lnTo>
                  <a:cubicBezTo>
                    <a:pt x="10931" y="19583"/>
                    <a:pt x="10931" y="15711"/>
                    <a:pt x="13308" y="13309"/>
                  </a:cubicBezTo>
                  <a:cubicBezTo>
                    <a:pt x="14509" y="12120"/>
                    <a:pt x="16078" y="11526"/>
                    <a:pt x="17646" y="11526"/>
                  </a:cubicBezTo>
                  <a:cubicBezTo>
                    <a:pt x="19215" y="11526"/>
                    <a:pt x="20783" y="12120"/>
                    <a:pt x="21984" y="13309"/>
                  </a:cubicBezTo>
                  <a:lnTo>
                    <a:pt x="30783" y="22108"/>
                  </a:lnTo>
                  <a:lnTo>
                    <a:pt x="39557" y="13309"/>
                  </a:lnTo>
                  <a:cubicBezTo>
                    <a:pt x="40758" y="12120"/>
                    <a:pt x="42327" y="11526"/>
                    <a:pt x="43895" y="11526"/>
                  </a:cubicBezTo>
                  <a:close/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46;p86">
              <a:extLst>
                <a:ext uri="{FF2B5EF4-FFF2-40B4-BE49-F238E27FC236}">
                  <a16:creationId xmlns:a16="http://schemas.microsoft.com/office/drawing/2014/main" id="{056944A8-7B74-BFCA-4A9F-2DF0E2863FD6}"/>
                </a:ext>
              </a:extLst>
            </p:cNvPr>
            <p:cNvSpPr/>
            <p:nvPr/>
          </p:nvSpPr>
          <p:spPr>
            <a:xfrm>
              <a:off x="30355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47;p86">
              <a:extLst>
                <a:ext uri="{FF2B5EF4-FFF2-40B4-BE49-F238E27FC236}">
                  <a16:creationId xmlns:a16="http://schemas.microsoft.com/office/drawing/2014/main" id="{707862D4-13C7-7584-0360-BF374E0353BA}"/>
                </a:ext>
              </a:extLst>
            </p:cNvPr>
            <p:cNvSpPr/>
            <p:nvPr/>
          </p:nvSpPr>
          <p:spPr>
            <a:xfrm>
              <a:off x="5474750" y="45222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7010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48;p86">
              <a:extLst>
                <a:ext uri="{FF2B5EF4-FFF2-40B4-BE49-F238E27FC236}">
                  <a16:creationId xmlns:a16="http://schemas.microsoft.com/office/drawing/2014/main" id="{881326D1-52A4-0B2F-E00D-458D166E5AE3}"/>
                </a:ext>
              </a:extLst>
            </p:cNvPr>
            <p:cNvSpPr/>
            <p:nvPr/>
          </p:nvSpPr>
          <p:spPr>
            <a:xfrm>
              <a:off x="48804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3B6DC9BC-60A5-B37F-0587-46FB0F1D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67" y="1439087"/>
            <a:ext cx="3764303" cy="29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5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724939" y="214654"/>
            <a:ext cx="3699238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Set Height</a:t>
            </a:r>
            <a:endParaRPr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695105" y="1166887"/>
            <a:ext cx="8216957" cy="3371788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805;p65">
            <a:extLst>
              <a:ext uri="{FF2B5EF4-FFF2-40B4-BE49-F238E27FC236}">
                <a16:creationId xmlns:a16="http://schemas.microsoft.com/office/drawing/2014/main" id="{656407B4-8D9C-BDB6-AD23-2322F30006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75986" y="1461752"/>
            <a:ext cx="4772909" cy="2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100" dirty="0"/>
              <a:t>Set Height </a:t>
            </a:r>
            <a:r>
              <a:rPr lang="en-US" sz="1100" dirty="0" err="1"/>
              <a:t>berguna</a:t>
            </a:r>
            <a:r>
              <a:rPr lang="en-US" sz="1100" dirty="0"/>
              <a:t> untuk </a:t>
            </a:r>
            <a:r>
              <a:rPr lang="en-US" sz="1100" dirty="0" err="1"/>
              <a:t>membuat</a:t>
            </a:r>
            <a:r>
              <a:rPr lang="en-US" sz="1100" dirty="0"/>
              <a:t> area yang </a:t>
            </a:r>
            <a:r>
              <a:rPr lang="en-US" sz="1100" dirty="0" err="1"/>
              <a:t>datar</a:t>
            </a:r>
            <a:r>
              <a:rPr lang="en-US" sz="1100" dirty="0"/>
              <a:t> dan level pada </a:t>
            </a:r>
            <a:r>
              <a:rPr lang="en-US" sz="1100" dirty="0" err="1"/>
              <a:t>suatu</a:t>
            </a:r>
            <a:r>
              <a:rPr lang="en-US" sz="1100" dirty="0"/>
              <a:t> Scene,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dataran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 atau </a:t>
            </a:r>
            <a:r>
              <a:rPr lang="en-US" sz="1100" dirty="0" err="1"/>
              <a:t>fitur</a:t>
            </a:r>
            <a:r>
              <a:rPr lang="en-US" sz="1100" dirty="0"/>
              <a:t> </a:t>
            </a:r>
            <a:r>
              <a:rPr lang="en-US" sz="1100" dirty="0" err="1"/>
              <a:t>buatan</a:t>
            </a:r>
            <a:r>
              <a:rPr lang="en-US" sz="1100" dirty="0"/>
              <a:t> </a:t>
            </a:r>
            <a:r>
              <a:rPr lang="en-US" sz="1100" dirty="0" err="1"/>
              <a:t>manusia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jalan</a:t>
            </a:r>
            <a:r>
              <a:rPr lang="en-US" sz="1100" dirty="0"/>
              <a:t>, platform, dan </a:t>
            </a:r>
            <a:r>
              <a:rPr lang="en-US" sz="1100" dirty="0" err="1"/>
              <a:t>tangga</a:t>
            </a:r>
            <a:r>
              <a:rPr lang="en-US" sz="1100" dirty="0"/>
              <a:t>.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100" dirty="0"/>
              <a:t>Dropdown Space pada Set Height </a:t>
            </a:r>
            <a:r>
              <a:rPr lang="en-US" sz="1100" dirty="0" err="1"/>
              <a:t>digunakan</a:t>
            </a:r>
            <a:r>
              <a:rPr lang="en-US" sz="1100" dirty="0"/>
              <a:t> untuk </a:t>
            </a:r>
            <a:r>
              <a:rPr lang="en-US" sz="1100" dirty="0" err="1"/>
              <a:t>menentukan</a:t>
            </a:r>
            <a:r>
              <a:rPr lang="en-US" sz="1100" dirty="0"/>
              <a:t> </a:t>
            </a:r>
            <a:r>
              <a:rPr lang="en-US" sz="1100" dirty="0" err="1"/>
              <a:t>apakah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offset yang </a:t>
            </a:r>
            <a:r>
              <a:rPr lang="en-US" sz="1100" dirty="0" err="1"/>
              <a:t>diberikan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dihitung</a:t>
            </a:r>
            <a:r>
              <a:rPr lang="en-US" sz="1100" dirty="0"/>
              <a:t> </a:t>
            </a:r>
            <a:r>
              <a:rPr lang="en-US" sz="1100" dirty="0" err="1"/>
              <a:t>relatif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: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100" dirty="0" err="1"/>
              <a:t>Koordinat</a:t>
            </a:r>
            <a:r>
              <a:rPr lang="en-US" sz="1100" dirty="0"/>
              <a:t> dunia (World Space),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offset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dihitung</a:t>
            </a:r>
            <a:r>
              <a:rPr lang="en-US" sz="1100" dirty="0"/>
              <a:t> </a:t>
            </a:r>
            <a:r>
              <a:rPr lang="en-US" sz="1100" dirty="0" err="1"/>
              <a:t>relatif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sumbu</a:t>
            </a:r>
            <a:r>
              <a:rPr lang="en-US" sz="1100" dirty="0"/>
              <a:t> </a:t>
            </a:r>
            <a:r>
              <a:rPr lang="en-US" sz="1100" dirty="0" err="1"/>
              <a:t>koordinat</a:t>
            </a:r>
            <a:r>
              <a:rPr lang="en-US" sz="1100" dirty="0"/>
              <a:t> dunia</a:t>
            </a:r>
          </a:p>
          <a:p>
            <a:pPr marL="311150" indent="-171450" algn="just">
              <a:lnSpc>
                <a:spcPct val="150000"/>
              </a:lnSpc>
            </a:pPr>
            <a:r>
              <a:rPr lang="en-US" sz="1100" dirty="0" err="1"/>
              <a:t>Koordinat</a:t>
            </a:r>
            <a:r>
              <a:rPr lang="en-US" sz="1100" dirty="0"/>
              <a:t> </a:t>
            </a:r>
            <a:r>
              <a:rPr lang="en-US" sz="1100" dirty="0" err="1"/>
              <a:t>lokal</a:t>
            </a:r>
            <a:r>
              <a:rPr lang="en-US" sz="1100" dirty="0"/>
              <a:t> (Local Space),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offset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dihitung</a:t>
            </a:r>
            <a:r>
              <a:rPr lang="en-US" sz="1100" dirty="0"/>
              <a:t> </a:t>
            </a:r>
            <a:r>
              <a:rPr lang="en-US" sz="1100" dirty="0" err="1"/>
              <a:t>relatif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sumbu</a:t>
            </a:r>
            <a:r>
              <a:rPr lang="en-US" sz="1100" dirty="0"/>
              <a:t> </a:t>
            </a:r>
            <a:r>
              <a:rPr lang="en-US" sz="1100" dirty="0" err="1"/>
              <a:t>koordinat</a:t>
            </a:r>
            <a:r>
              <a:rPr lang="en-US" sz="1100" dirty="0"/>
              <a:t> </a:t>
            </a:r>
            <a:r>
              <a:rPr lang="en-US" sz="1100" dirty="0" err="1"/>
              <a:t>objek</a:t>
            </a:r>
            <a:r>
              <a:rPr lang="en-US" sz="1100" dirty="0"/>
              <a:t> Terrain itu </a:t>
            </a:r>
            <a:r>
              <a:rPr lang="en-US" sz="1100" dirty="0" err="1"/>
              <a:t>sendiri</a:t>
            </a:r>
            <a:r>
              <a:rPr lang="en-US" sz="1100" dirty="0"/>
              <a:t>.</a:t>
            </a:r>
            <a:endParaRPr sz="1100" dirty="0"/>
          </a:p>
        </p:txBody>
      </p:sp>
      <p:grpSp>
        <p:nvGrpSpPr>
          <p:cNvPr id="9" name="Google Shape;1297;p55">
            <a:extLst>
              <a:ext uri="{FF2B5EF4-FFF2-40B4-BE49-F238E27FC236}">
                <a16:creationId xmlns:a16="http://schemas.microsoft.com/office/drawing/2014/main" id="{EDBE3B8F-7833-A8BD-4F49-996B7F9923C6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10" name="Google Shape;1298;p55">
              <a:extLst>
                <a:ext uri="{FF2B5EF4-FFF2-40B4-BE49-F238E27FC236}">
                  <a16:creationId xmlns:a16="http://schemas.microsoft.com/office/drawing/2014/main" id="{1729BAFA-5064-A720-5E5A-8FCE0013E700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299;p55">
              <a:extLst>
                <a:ext uri="{FF2B5EF4-FFF2-40B4-BE49-F238E27FC236}">
                  <a16:creationId xmlns:a16="http://schemas.microsoft.com/office/drawing/2014/main" id="{7BA5345F-11C5-4ADB-5232-8F8CF242549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94;p55">
            <a:extLst>
              <a:ext uri="{FF2B5EF4-FFF2-40B4-BE49-F238E27FC236}">
                <a16:creationId xmlns:a16="http://schemas.microsoft.com/office/drawing/2014/main" id="{D95BD849-5286-407C-05CC-55012E1D102A}"/>
              </a:ext>
            </a:extLst>
          </p:cNvPr>
          <p:cNvSpPr txBox="1">
            <a:spLocks/>
          </p:cNvSpPr>
          <p:nvPr/>
        </p:nvSpPr>
        <p:spPr>
          <a:xfrm>
            <a:off x="54960" y="776780"/>
            <a:ext cx="4664865" cy="49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/>
              <a:t>Untuk </a:t>
            </a:r>
            <a:r>
              <a:rPr lang="en-US" sz="1300" dirty="0" err="1"/>
              <a:t>menyesuaikan</a:t>
            </a:r>
            <a:r>
              <a:rPr lang="en-US" sz="1300" dirty="0"/>
              <a:t> </a:t>
            </a:r>
            <a:r>
              <a:rPr lang="en-US" sz="1300" dirty="0" err="1"/>
              <a:t>ketinggian</a:t>
            </a:r>
            <a:r>
              <a:rPr lang="en-US" sz="1300" dirty="0"/>
              <a:t> </a:t>
            </a:r>
            <a:r>
              <a:rPr lang="en-US" sz="1300" dirty="0" err="1"/>
              <a:t>suatu</a:t>
            </a:r>
            <a:r>
              <a:rPr lang="en-US" sz="1300" dirty="0"/>
              <a:t> area di Terrain dengan </a:t>
            </a:r>
            <a:r>
              <a:rPr lang="en-US" sz="1300" dirty="0" err="1"/>
              <a:t>nilai</a:t>
            </a:r>
            <a:r>
              <a:rPr lang="en-US" sz="1300" dirty="0"/>
              <a:t> </a:t>
            </a:r>
            <a:r>
              <a:rPr lang="en-US" sz="1300" dirty="0" err="1"/>
              <a:t>tertentu</a:t>
            </a:r>
            <a:r>
              <a:rPr lang="en-US" sz="1300" dirty="0"/>
              <a:t>.</a:t>
            </a:r>
          </a:p>
        </p:txBody>
      </p:sp>
      <p:grpSp>
        <p:nvGrpSpPr>
          <p:cNvPr id="4" name="Google Shape;5258;p86">
            <a:extLst>
              <a:ext uri="{FF2B5EF4-FFF2-40B4-BE49-F238E27FC236}">
                <a16:creationId xmlns:a16="http://schemas.microsoft.com/office/drawing/2014/main" id="{7C134582-7D3A-2F53-953B-11FE3558552C}"/>
              </a:ext>
            </a:extLst>
          </p:cNvPr>
          <p:cNvGrpSpPr/>
          <p:nvPr/>
        </p:nvGrpSpPr>
        <p:grpSpPr>
          <a:xfrm>
            <a:off x="8486013" y="474845"/>
            <a:ext cx="493689" cy="479969"/>
            <a:chOff x="1115850" y="238125"/>
            <a:chExt cx="5377875" cy="5228425"/>
          </a:xfrm>
        </p:grpSpPr>
        <p:sp>
          <p:nvSpPr>
            <p:cNvPr id="6" name="Google Shape;5259;p86">
              <a:extLst>
                <a:ext uri="{FF2B5EF4-FFF2-40B4-BE49-F238E27FC236}">
                  <a16:creationId xmlns:a16="http://schemas.microsoft.com/office/drawing/2014/main" id="{E6E71131-BE64-1FEF-C4AD-EC896741EF35}"/>
                </a:ext>
              </a:extLst>
            </p:cNvPr>
            <p:cNvSpPr/>
            <p:nvPr/>
          </p:nvSpPr>
          <p:spPr>
            <a:xfrm>
              <a:off x="5020100" y="4065775"/>
              <a:ext cx="1473625" cy="1400775"/>
            </a:xfrm>
            <a:custGeom>
              <a:avLst/>
              <a:gdLst/>
              <a:ahLst/>
              <a:cxnLst/>
              <a:rect l="l" t="t" r="r" b="b"/>
              <a:pathLst>
                <a:path w="58945" h="56031" extrusionOk="0">
                  <a:moveTo>
                    <a:pt x="28357" y="0"/>
                  </a:moveTo>
                  <a:lnTo>
                    <a:pt x="1" y="28357"/>
                  </a:lnTo>
                  <a:lnTo>
                    <a:pt x="22328" y="50684"/>
                  </a:lnTo>
                  <a:cubicBezTo>
                    <a:pt x="26249" y="54614"/>
                    <a:pt x="30624" y="56030"/>
                    <a:pt x="34767" y="56030"/>
                  </a:cubicBezTo>
                  <a:cubicBezTo>
                    <a:pt x="41242" y="56030"/>
                    <a:pt x="47146" y="52571"/>
                    <a:pt x="49852" y="49851"/>
                  </a:cubicBezTo>
                  <a:cubicBezTo>
                    <a:pt x="56592" y="43160"/>
                    <a:pt x="58944" y="30636"/>
                    <a:pt x="50685" y="22352"/>
                  </a:cubicBezTo>
                  <a:lnTo>
                    <a:pt x="50685" y="22328"/>
                  </a:lnTo>
                  <a:cubicBezTo>
                    <a:pt x="50685" y="22328"/>
                    <a:pt x="36739" y="8382"/>
                    <a:pt x="28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60;p86">
              <a:extLst>
                <a:ext uri="{FF2B5EF4-FFF2-40B4-BE49-F238E27FC236}">
                  <a16:creationId xmlns:a16="http://schemas.microsoft.com/office/drawing/2014/main" id="{22CDC4DA-D27D-04B1-68F5-F30762105B94}"/>
                </a:ext>
              </a:extLst>
            </p:cNvPr>
            <p:cNvSpPr/>
            <p:nvPr/>
          </p:nvSpPr>
          <p:spPr>
            <a:xfrm>
              <a:off x="3922125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55035" y="1"/>
                  </a:moveTo>
                  <a:cubicBezTo>
                    <a:pt x="50568" y="1"/>
                    <a:pt x="46101" y="1704"/>
                    <a:pt x="42694" y="5111"/>
                  </a:cubicBezTo>
                  <a:lnTo>
                    <a:pt x="6814" y="40992"/>
                  </a:lnTo>
                  <a:cubicBezTo>
                    <a:pt x="0" y="47805"/>
                    <a:pt x="0" y="58859"/>
                    <a:pt x="6814" y="65672"/>
                  </a:cubicBezTo>
                  <a:cubicBezTo>
                    <a:pt x="10220" y="69079"/>
                    <a:pt x="14687" y="70782"/>
                    <a:pt x="19154" y="70782"/>
                  </a:cubicBezTo>
                  <a:cubicBezTo>
                    <a:pt x="23620" y="70782"/>
                    <a:pt x="28087" y="69079"/>
                    <a:pt x="31494" y="65672"/>
                  </a:cubicBezTo>
                  <a:lnTo>
                    <a:pt x="67375" y="29791"/>
                  </a:lnTo>
                  <a:cubicBezTo>
                    <a:pt x="74188" y="22978"/>
                    <a:pt x="74188" y="11924"/>
                    <a:pt x="67375" y="5111"/>
                  </a:cubicBezTo>
                  <a:cubicBezTo>
                    <a:pt x="63968" y="1704"/>
                    <a:pt x="59501" y="1"/>
                    <a:pt x="55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61;p86">
              <a:extLst>
                <a:ext uri="{FF2B5EF4-FFF2-40B4-BE49-F238E27FC236}">
                  <a16:creationId xmlns:a16="http://schemas.microsoft.com/office/drawing/2014/main" id="{3F96D1F8-9BDB-A5AE-BAA7-60A0B1938BF3}"/>
                </a:ext>
              </a:extLst>
            </p:cNvPr>
            <p:cNvSpPr/>
            <p:nvPr/>
          </p:nvSpPr>
          <p:spPr>
            <a:xfrm>
              <a:off x="1115850" y="4065775"/>
              <a:ext cx="1474250" cy="1400775"/>
            </a:xfrm>
            <a:custGeom>
              <a:avLst/>
              <a:gdLst/>
              <a:ahLst/>
              <a:cxnLst/>
              <a:rect l="l" t="t" r="r" b="b"/>
              <a:pathLst>
                <a:path w="58970" h="56031" extrusionOk="0">
                  <a:moveTo>
                    <a:pt x="30612" y="0"/>
                  </a:moveTo>
                  <a:cubicBezTo>
                    <a:pt x="22230" y="8382"/>
                    <a:pt x="8260" y="22328"/>
                    <a:pt x="8260" y="22328"/>
                  </a:cubicBezTo>
                  <a:cubicBezTo>
                    <a:pt x="8260" y="22328"/>
                    <a:pt x="8260" y="22352"/>
                    <a:pt x="8260" y="22352"/>
                  </a:cubicBezTo>
                  <a:cubicBezTo>
                    <a:pt x="1" y="30636"/>
                    <a:pt x="2354" y="43160"/>
                    <a:pt x="9118" y="49851"/>
                  </a:cubicBezTo>
                  <a:cubicBezTo>
                    <a:pt x="11824" y="52571"/>
                    <a:pt x="17719" y="56030"/>
                    <a:pt x="24187" y="56030"/>
                  </a:cubicBezTo>
                  <a:cubicBezTo>
                    <a:pt x="28325" y="56030"/>
                    <a:pt x="32697" y="54614"/>
                    <a:pt x="36617" y="50684"/>
                  </a:cubicBezTo>
                  <a:lnTo>
                    <a:pt x="58969" y="28357"/>
                  </a:lnTo>
                  <a:lnTo>
                    <a:pt x="30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62;p86">
              <a:extLst>
                <a:ext uri="{FF2B5EF4-FFF2-40B4-BE49-F238E27FC236}">
                  <a16:creationId xmlns:a16="http://schemas.microsoft.com/office/drawing/2014/main" id="{917AD759-1030-6738-C3E6-16D4828AC31B}"/>
                </a:ext>
              </a:extLst>
            </p:cNvPr>
            <p:cNvSpPr/>
            <p:nvPr/>
          </p:nvSpPr>
          <p:spPr>
            <a:xfrm>
              <a:off x="1190625" y="238125"/>
              <a:ext cx="2397575" cy="2397575"/>
            </a:xfrm>
            <a:custGeom>
              <a:avLst/>
              <a:gdLst/>
              <a:ahLst/>
              <a:cxnLst/>
              <a:rect l="l" t="t" r="r" b="b"/>
              <a:pathLst>
                <a:path w="95903" h="95903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38944"/>
                  </a:lnTo>
                  <a:cubicBezTo>
                    <a:pt x="0" y="40562"/>
                    <a:pt x="637" y="42131"/>
                    <a:pt x="1789" y="43282"/>
                  </a:cubicBezTo>
                  <a:lnTo>
                    <a:pt x="54434" y="95903"/>
                  </a:lnTo>
                  <a:lnTo>
                    <a:pt x="95903" y="54434"/>
                  </a:lnTo>
                  <a:lnTo>
                    <a:pt x="43282" y="1789"/>
                  </a:lnTo>
                  <a:cubicBezTo>
                    <a:pt x="42131" y="637"/>
                    <a:pt x="40562" y="0"/>
                    <a:pt x="3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63;p86">
              <a:extLst>
                <a:ext uri="{FF2B5EF4-FFF2-40B4-BE49-F238E27FC236}">
                  <a16:creationId xmlns:a16="http://schemas.microsoft.com/office/drawing/2014/main" id="{3EE269A8-53C7-1434-F47D-8C911051DFFE}"/>
                </a:ext>
              </a:extLst>
            </p:cNvPr>
            <p:cNvSpPr/>
            <p:nvPr/>
          </p:nvSpPr>
          <p:spPr>
            <a:xfrm>
              <a:off x="2767750" y="238125"/>
              <a:ext cx="3651225" cy="3651200"/>
            </a:xfrm>
            <a:custGeom>
              <a:avLst/>
              <a:gdLst/>
              <a:ahLst/>
              <a:cxnLst/>
              <a:rect l="l" t="t" r="r" b="b"/>
              <a:pathLst>
                <a:path w="146049" h="146048" extrusionOk="0">
                  <a:moveTo>
                    <a:pt x="107104" y="0"/>
                  </a:moveTo>
                  <a:cubicBezTo>
                    <a:pt x="105486" y="0"/>
                    <a:pt x="103942" y="637"/>
                    <a:pt x="102790" y="1789"/>
                  </a:cubicBezTo>
                  <a:lnTo>
                    <a:pt x="1" y="104579"/>
                  </a:lnTo>
                  <a:lnTo>
                    <a:pt x="41494" y="146048"/>
                  </a:lnTo>
                  <a:lnTo>
                    <a:pt x="144259" y="43282"/>
                  </a:lnTo>
                  <a:cubicBezTo>
                    <a:pt x="145411" y="42131"/>
                    <a:pt x="146048" y="40562"/>
                    <a:pt x="146048" y="38944"/>
                  </a:cubicBezTo>
                  <a:lnTo>
                    <a:pt x="146048" y="6127"/>
                  </a:lnTo>
                  <a:cubicBezTo>
                    <a:pt x="146048" y="2745"/>
                    <a:pt x="143303" y="0"/>
                    <a:pt x="139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64;p86">
              <a:extLst>
                <a:ext uri="{FF2B5EF4-FFF2-40B4-BE49-F238E27FC236}">
                  <a16:creationId xmlns:a16="http://schemas.microsoft.com/office/drawing/2014/main" id="{8C8C4C72-511E-7D03-BF04-7607D44BE79C}"/>
                </a:ext>
              </a:extLst>
            </p:cNvPr>
            <p:cNvSpPr/>
            <p:nvPr/>
          </p:nvSpPr>
          <p:spPr>
            <a:xfrm>
              <a:off x="1833350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19154" y="1"/>
                  </a:moveTo>
                  <a:cubicBezTo>
                    <a:pt x="14688" y="1"/>
                    <a:pt x="10221" y="1704"/>
                    <a:pt x="6814" y="5111"/>
                  </a:cubicBezTo>
                  <a:cubicBezTo>
                    <a:pt x="1" y="11924"/>
                    <a:pt x="1" y="22978"/>
                    <a:pt x="6814" y="29791"/>
                  </a:cubicBezTo>
                  <a:lnTo>
                    <a:pt x="42670" y="65672"/>
                  </a:lnTo>
                  <a:cubicBezTo>
                    <a:pt x="46089" y="69079"/>
                    <a:pt x="50556" y="70782"/>
                    <a:pt x="55020" y="70782"/>
                  </a:cubicBezTo>
                  <a:cubicBezTo>
                    <a:pt x="59483" y="70782"/>
                    <a:pt x="63944" y="69079"/>
                    <a:pt x="67351" y="65672"/>
                  </a:cubicBezTo>
                  <a:cubicBezTo>
                    <a:pt x="74189" y="58859"/>
                    <a:pt x="74189" y="47805"/>
                    <a:pt x="67351" y="40992"/>
                  </a:cubicBezTo>
                  <a:lnTo>
                    <a:pt x="31494" y="5111"/>
                  </a:lnTo>
                  <a:cubicBezTo>
                    <a:pt x="28088" y="1704"/>
                    <a:pt x="23621" y="1"/>
                    <a:pt x="1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336;p86">
            <a:extLst>
              <a:ext uri="{FF2B5EF4-FFF2-40B4-BE49-F238E27FC236}">
                <a16:creationId xmlns:a16="http://schemas.microsoft.com/office/drawing/2014/main" id="{DBCBE100-9A5E-C239-FE41-6D14C95886DC}"/>
              </a:ext>
            </a:extLst>
          </p:cNvPr>
          <p:cNvGrpSpPr/>
          <p:nvPr/>
        </p:nvGrpSpPr>
        <p:grpSpPr>
          <a:xfrm>
            <a:off x="222257" y="4483312"/>
            <a:ext cx="479963" cy="479963"/>
            <a:chOff x="1190625" y="238125"/>
            <a:chExt cx="5228350" cy="5228350"/>
          </a:xfrm>
        </p:grpSpPr>
        <p:sp>
          <p:nvSpPr>
            <p:cNvPr id="31" name="Google Shape;5337;p86">
              <a:extLst>
                <a:ext uri="{FF2B5EF4-FFF2-40B4-BE49-F238E27FC236}">
                  <a16:creationId xmlns:a16="http://schemas.microsoft.com/office/drawing/2014/main" id="{1E173D35-7DEA-F902-EF05-10834DE6E858}"/>
                </a:ext>
              </a:extLst>
            </p:cNvPr>
            <p:cNvSpPr/>
            <p:nvPr/>
          </p:nvSpPr>
          <p:spPr>
            <a:xfrm>
              <a:off x="1190625" y="20830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38;p86">
              <a:extLst>
                <a:ext uri="{FF2B5EF4-FFF2-40B4-BE49-F238E27FC236}">
                  <a16:creationId xmlns:a16="http://schemas.microsoft.com/office/drawing/2014/main" id="{C38A5B72-EDD6-F2C4-0F91-ED39472B7A27}"/>
                </a:ext>
              </a:extLst>
            </p:cNvPr>
            <p:cNvSpPr/>
            <p:nvPr/>
          </p:nvSpPr>
          <p:spPr>
            <a:xfrm>
              <a:off x="3629850" y="26773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8" y="0"/>
                    <a:pt x="0" y="3138"/>
                    <a:pt x="0" y="7010"/>
                  </a:cubicBezTo>
                  <a:cubicBezTo>
                    <a:pt x="0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39;p86">
              <a:extLst>
                <a:ext uri="{FF2B5EF4-FFF2-40B4-BE49-F238E27FC236}">
                  <a16:creationId xmlns:a16="http://schemas.microsoft.com/office/drawing/2014/main" id="{5D73CD46-6FF4-3F2A-89C2-D6353780C934}"/>
                </a:ext>
              </a:extLst>
            </p:cNvPr>
            <p:cNvSpPr/>
            <p:nvPr/>
          </p:nvSpPr>
          <p:spPr>
            <a:xfrm>
              <a:off x="30355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40;p86">
              <a:extLst>
                <a:ext uri="{FF2B5EF4-FFF2-40B4-BE49-F238E27FC236}">
                  <a16:creationId xmlns:a16="http://schemas.microsoft.com/office/drawing/2014/main" id="{C763DDE3-9C5E-70F3-58B7-F762C3221A78}"/>
                </a:ext>
              </a:extLst>
            </p:cNvPr>
            <p:cNvSpPr/>
            <p:nvPr/>
          </p:nvSpPr>
          <p:spPr>
            <a:xfrm>
              <a:off x="48804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43908" y="11526"/>
                  </a:moveTo>
                  <a:cubicBezTo>
                    <a:pt x="45477" y="11526"/>
                    <a:pt x="47045" y="12121"/>
                    <a:pt x="48234" y="13309"/>
                  </a:cubicBezTo>
                  <a:cubicBezTo>
                    <a:pt x="50636" y="15711"/>
                    <a:pt x="50636" y="19583"/>
                    <a:pt x="48234" y="21985"/>
                  </a:cubicBezTo>
                  <a:lnTo>
                    <a:pt x="39435" y="30784"/>
                  </a:lnTo>
                  <a:lnTo>
                    <a:pt x="48234" y="39558"/>
                  </a:lnTo>
                  <a:cubicBezTo>
                    <a:pt x="50636" y="41960"/>
                    <a:pt x="50636" y="45832"/>
                    <a:pt x="48234" y="48234"/>
                  </a:cubicBezTo>
                  <a:cubicBezTo>
                    <a:pt x="47045" y="49435"/>
                    <a:pt x="45477" y="50036"/>
                    <a:pt x="43908" y="50036"/>
                  </a:cubicBezTo>
                  <a:cubicBezTo>
                    <a:pt x="42340" y="50036"/>
                    <a:pt x="40771" y="49435"/>
                    <a:pt x="39582" y="48234"/>
                  </a:cubicBezTo>
                  <a:lnTo>
                    <a:pt x="30784" y="39436"/>
                  </a:lnTo>
                  <a:lnTo>
                    <a:pt x="21985" y="48234"/>
                  </a:lnTo>
                  <a:cubicBezTo>
                    <a:pt x="20784" y="49435"/>
                    <a:pt x="19216" y="50036"/>
                    <a:pt x="17647" y="50036"/>
                  </a:cubicBezTo>
                  <a:cubicBezTo>
                    <a:pt x="16079" y="50036"/>
                    <a:pt x="14510" y="49435"/>
                    <a:pt x="13309" y="48234"/>
                  </a:cubicBezTo>
                  <a:cubicBezTo>
                    <a:pt x="10932" y="45832"/>
                    <a:pt x="10932" y="41960"/>
                    <a:pt x="13309" y="39558"/>
                  </a:cubicBezTo>
                  <a:lnTo>
                    <a:pt x="22108" y="30784"/>
                  </a:lnTo>
                  <a:lnTo>
                    <a:pt x="13309" y="21985"/>
                  </a:lnTo>
                  <a:cubicBezTo>
                    <a:pt x="10932" y="19583"/>
                    <a:pt x="10932" y="15711"/>
                    <a:pt x="13309" y="13309"/>
                  </a:cubicBezTo>
                  <a:cubicBezTo>
                    <a:pt x="14510" y="12121"/>
                    <a:pt x="16079" y="11526"/>
                    <a:pt x="17647" y="11526"/>
                  </a:cubicBezTo>
                  <a:cubicBezTo>
                    <a:pt x="19216" y="11526"/>
                    <a:pt x="20784" y="12121"/>
                    <a:pt x="21985" y="13309"/>
                  </a:cubicBezTo>
                  <a:lnTo>
                    <a:pt x="30784" y="22108"/>
                  </a:lnTo>
                  <a:lnTo>
                    <a:pt x="39582" y="13309"/>
                  </a:lnTo>
                  <a:cubicBezTo>
                    <a:pt x="40771" y="12121"/>
                    <a:pt x="42340" y="11526"/>
                    <a:pt x="43908" y="11526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41;p86">
              <a:extLst>
                <a:ext uri="{FF2B5EF4-FFF2-40B4-BE49-F238E27FC236}">
                  <a16:creationId xmlns:a16="http://schemas.microsoft.com/office/drawing/2014/main" id="{23D30AD2-C52D-D820-6ADB-59E49E4B5642}"/>
                </a:ext>
              </a:extLst>
            </p:cNvPr>
            <p:cNvSpPr/>
            <p:nvPr/>
          </p:nvSpPr>
          <p:spPr>
            <a:xfrm>
              <a:off x="1784950" y="8324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7010" y="1"/>
                  </a:moveTo>
                  <a:cubicBezTo>
                    <a:pt x="3138" y="1"/>
                    <a:pt x="1" y="3138"/>
                    <a:pt x="1" y="7010"/>
                  </a:cubicBezTo>
                  <a:cubicBezTo>
                    <a:pt x="1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1"/>
                    <a:pt x="7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42;p86">
              <a:extLst>
                <a:ext uri="{FF2B5EF4-FFF2-40B4-BE49-F238E27FC236}">
                  <a16:creationId xmlns:a16="http://schemas.microsoft.com/office/drawing/2014/main" id="{7B8E4ADB-63B2-6FC7-645B-D9AE4F8A4A36}"/>
                </a:ext>
              </a:extLst>
            </p:cNvPr>
            <p:cNvSpPr/>
            <p:nvPr/>
          </p:nvSpPr>
          <p:spPr>
            <a:xfrm>
              <a:off x="1190625" y="238125"/>
              <a:ext cx="1538550" cy="1538550"/>
            </a:xfrm>
            <a:custGeom>
              <a:avLst/>
              <a:gdLst/>
              <a:ahLst/>
              <a:cxnLst/>
              <a:rect l="l" t="t" r="r" b="b"/>
              <a:pathLst>
                <a:path w="61542" h="61542" extrusionOk="0">
                  <a:moveTo>
                    <a:pt x="30783" y="11519"/>
                  </a:moveTo>
                  <a:cubicBezTo>
                    <a:pt x="41395" y="11519"/>
                    <a:pt x="50022" y="20146"/>
                    <a:pt x="50022" y="30783"/>
                  </a:cubicBezTo>
                  <a:cubicBezTo>
                    <a:pt x="50022" y="41395"/>
                    <a:pt x="41395" y="50022"/>
                    <a:pt x="30783" y="50022"/>
                  </a:cubicBezTo>
                  <a:cubicBezTo>
                    <a:pt x="20146" y="50022"/>
                    <a:pt x="11519" y="41395"/>
                    <a:pt x="11519" y="30783"/>
                  </a:cubicBezTo>
                  <a:cubicBezTo>
                    <a:pt x="11519" y="20146"/>
                    <a:pt x="20146" y="11519"/>
                    <a:pt x="30783" y="11519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55414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43;p86">
              <a:extLst>
                <a:ext uri="{FF2B5EF4-FFF2-40B4-BE49-F238E27FC236}">
                  <a16:creationId xmlns:a16="http://schemas.microsoft.com/office/drawing/2014/main" id="{B4E0682C-4D65-0EA2-36A9-24B5B2750331}"/>
                </a:ext>
              </a:extLst>
            </p:cNvPr>
            <p:cNvSpPr/>
            <p:nvPr/>
          </p:nvSpPr>
          <p:spPr>
            <a:xfrm>
              <a:off x="30355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43896" y="11525"/>
                  </a:moveTo>
                  <a:cubicBezTo>
                    <a:pt x="45465" y="11525"/>
                    <a:pt x="47033" y="12120"/>
                    <a:pt x="48234" y="13308"/>
                  </a:cubicBezTo>
                  <a:cubicBezTo>
                    <a:pt x="50636" y="15710"/>
                    <a:pt x="50636" y="19583"/>
                    <a:pt x="48234" y="21984"/>
                  </a:cubicBezTo>
                  <a:lnTo>
                    <a:pt x="39436" y="30783"/>
                  </a:lnTo>
                  <a:lnTo>
                    <a:pt x="48234" y="39557"/>
                  </a:lnTo>
                  <a:cubicBezTo>
                    <a:pt x="50636" y="41959"/>
                    <a:pt x="50636" y="45831"/>
                    <a:pt x="48234" y="48233"/>
                  </a:cubicBezTo>
                  <a:cubicBezTo>
                    <a:pt x="47030" y="49425"/>
                    <a:pt x="45457" y="50025"/>
                    <a:pt x="43884" y="50025"/>
                  </a:cubicBezTo>
                  <a:cubicBezTo>
                    <a:pt x="42320" y="50025"/>
                    <a:pt x="40756" y="49431"/>
                    <a:pt x="39558" y="48233"/>
                  </a:cubicBezTo>
                  <a:lnTo>
                    <a:pt x="30784" y="39435"/>
                  </a:lnTo>
                  <a:lnTo>
                    <a:pt x="21985" y="48233"/>
                  </a:lnTo>
                  <a:cubicBezTo>
                    <a:pt x="20781" y="49425"/>
                    <a:pt x="19208" y="50025"/>
                    <a:pt x="17635" y="50025"/>
                  </a:cubicBezTo>
                  <a:cubicBezTo>
                    <a:pt x="16071" y="50025"/>
                    <a:pt x="14507" y="49431"/>
                    <a:pt x="13309" y="48233"/>
                  </a:cubicBezTo>
                  <a:cubicBezTo>
                    <a:pt x="10932" y="45831"/>
                    <a:pt x="10932" y="41959"/>
                    <a:pt x="13309" y="39557"/>
                  </a:cubicBezTo>
                  <a:lnTo>
                    <a:pt x="22108" y="30783"/>
                  </a:lnTo>
                  <a:lnTo>
                    <a:pt x="13309" y="21984"/>
                  </a:lnTo>
                  <a:cubicBezTo>
                    <a:pt x="10932" y="19583"/>
                    <a:pt x="10932" y="15710"/>
                    <a:pt x="13309" y="13308"/>
                  </a:cubicBezTo>
                  <a:cubicBezTo>
                    <a:pt x="14510" y="12120"/>
                    <a:pt x="16079" y="11525"/>
                    <a:pt x="17647" y="11525"/>
                  </a:cubicBezTo>
                  <a:cubicBezTo>
                    <a:pt x="19216" y="11525"/>
                    <a:pt x="20784" y="12120"/>
                    <a:pt x="21985" y="13308"/>
                  </a:cubicBezTo>
                  <a:lnTo>
                    <a:pt x="30784" y="22107"/>
                  </a:lnTo>
                  <a:lnTo>
                    <a:pt x="39558" y="13308"/>
                  </a:lnTo>
                  <a:cubicBezTo>
                    <a:pt x="40759" y="12120"/>
                    <a:pt x="42328" y="11525"/>
                    <a:pt x="43896" y="11525"/>
                  </a:cubicBezTo>
                  <a:close/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44;p86">
              <a:extLst>
                <a:ext uri="{FF2B5EF4-FFF2-40B4-BE49-F238E27FC236}">
                  <a16:creationId xmlns:a16="http://schemas.microsoft.com/office/drawing/2014/main" id="{21AFB5D6-8905-E9D7-B191-EFDC1F8F394C}"/>
                </a:ext>
              </a:extLst>
            </p:cNvPr>
            <p:cNvSpPr/>
            <p:nvPr/>
          </p:nvSpPr>
          <p:spPr>
            <a:xfrm>
              <a:off x="48804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45;p86">
              <a:extLst>
                <a:ext uri="{FF2B5EF4-FFF2-40B4-BE49-F238E27FC236}">
                  <a16:creationId xmlns:a16="http://schemas.microsoft.com/office/drawing/2014/main" id="{2B9D66AF-F92C-270A-9E44-7E7EC12E524D}"/>
                </a:ext>
              </a:extLst>
            </p:cNvPr>
            <p:cNvSpPr/>
            <p:nvPr/>
          </p:nvSpPr>
          <p:spPr>
            <a:xfrm>
              <a:off x="1190625" y="39279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43895" y="11526"/>
                  </a:moveTo>
                  <a:cubicBezTo>
                    <a:pt x="45464" y="11526"/>
                    <a:pt x="47032" y="12120"/>
                    <a:pt x="48233" y="13309"/>
                  </a:cubicBezTo>
                  <a:cubicBezTo>
                    <a:pt x="50635" y="15711"/>
                    <a:pt x="50635" y="19583"/>
                    <a:pt x="48233" y="21985"/>
                  </a:cubicBezTo>
                  <a:lnTo>
                    <a:pt x="39435" y="30784"/>
                  </a:lnTo>
                  <a:lnTo>
                    <a:pt x="48233" y="39582"/>
                  </a:lnTo>
                  <a:cubicBezTo>
                    <a:pt x="50611" y="41960"/>
                    <a:pt x="50611" y="45857"/>
                    <a:pt x="48233" y="48234"/>
                  </a:cubicBezTo>
                  <a:cubicBezTo>
                    <a:pt x="47032" y="49435"/>
                    <a:pt x="45464" y="50035"/>
                    <a:pt x="43895" y="50035"/>
                  </a:cubicBezTo>
                  <a:cubicBezTo>
                    <a:pt x="42327" y="50035"/>
                    <a:pt x="40758" y="49435"/>
                    <a:pt x="39557" y="48234"/>
                  </a:cubicBezTo>
                  <a:lnTo>
                    <a:pt x="30783" y="39435"/>
                  </a:lnTo>
                  <a:lnTo>
                    <a:pt x="21984" y="48234"/>
                  </a:lnTo>
                  <a:cubicBezTo>
                    <a:pt x="20783" y="49435"/>
                    <a:pt x="19215" y="50035"/>
                    <a:pt x="17646" y="50035"/>
                  </a:cubicBezTo>
                  <a:cubicBezTo>
                    <a:pt x="16078" y="50035"/>
                    <a:pt x="14509" y="49435"/>
                    <a:pt x="13308" y="48234"/>
                  </a:cubicBezTo>
                  <a:cubicBezTo>
                    <a:pt x="10931" y="45857"/>
                    <a:pt x="10931" y="41960"/>
                    <a:pt x="13308" y="39582"/>
                  </a:cubicBezTo>
                  <a:lnTo>
                    <a:pt x="22107" y="30784"/>
                  </a:lnTo>
                  <a:lnTo>
                    <a:pt x="13308" y="21985"/>
                  </a:lnTo>
                  <a:cubicBezTo>
                    <a:pt x="10931" y="19583"/>
                    <a:pt x="10931" y="15711"/>
                    <a:pt x="13308" y="13309"/>
                  </a:cubicBezTo>
                  <a:cubicBezTo>
                    <a:pt x="14509" y="12120"/>
                    <a:pt x="16078" y="11526"/>
                    <a:pt x="17646" y="11526"/>
                  </a:cubicBezTo>
                  <a:cubicBezTo>
                    <a:pt x="19215" y="11526"/>
                    <a:pt x="20783" y="12120"/>
                    <a:pt x="21984" y="13309"/>
                  </a:cubicBezTo>
                  <a:lnTo>
                    <a:pt x="30783" y="22108"/>
                  </a:lnTo>
                  <a:lnTo>
                    <a:pt x="39557" y="13309"/>
                  </a:lnTo>
                  <a:cubicBezTo>
                    <a:pt x="40758" y="12120"/>
                    <a:pt x="42327" y="11526"/>
                    <a:pt x="43895" y="11526"/>
                  </a:cubicBezTo>
                  <a:close/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46;p86">
              <a:extLst>
                <a:ext uri="{FF2B5EF4-FFF2-40B4-BE49-F238E27FC236}">
                  <a16:creationId xmlns:a16="http://schemas.microsoft.com/office/drawing/2014/main" id="{056944A8-7B74-BFCA-4A9F-2DF0E2863FD6}"/>
                </a:ext>
              </a:extLst>
            </p:cNvPr>
            <p:cNvSpPr/>
            <p:nvPr/>
          </p:nvSpPr>
          <p:spPr>
            <a:xfrm>
              <a:off x="30355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47;p86">
              <a:extLst>
                <a:ext uri="{FF2B5EF4-FFF2-40B4-BE49-F238E27FC236}">
                  <a16:creationId xmlns:a16="http://schemas.microsoft.com/office/drawing/2014/main" id="{707862D4-13C7-7584-0360-BF374E0353BA}"/>
                </a:ext>
              </a:extLst>
            </p:cNvPr>
            <p:cNvSpPr/>
            <p:nvPr/>
          </p:nvSpPr>
          <p:spPr>
            <a:xfrm>
              <a:off x="5474750" y="45222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7010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48;p86">
              <a:extLst>
                <a:ext uri="{FF2B5EF4-FFF2-40B4-BE49-F238E27FC236}">
                  <a16:creationId xmlns:a16="http://schemas.microsoft.com/office/drawing/2014/main" id="{881326D1-52A4-0B2F-E00D-458D166E5AE3}"/>
                </a:ext>
              </a:extLst>
            </p:cNvPr>
            <p:cNvSpPr/>
            <p:nvPr/>
          </p:nvSpPr>
          <p:spPr>
            <a:xfrm>
              <a:off x="48804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2A6EC04-3300-2614-887F-866FB9378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3" y="1498662"/>
            <a:ext cx="3041266" cy="29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3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724939" y="214654"/>
            <a:ext cx="3699238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Smooth Height</a:t>
            </a:r>
            <a:endParaRPr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695105" y="1166887"/>
            <a:ext cx="8216957" cy="3371788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805;p65">
            <a:extLst>
              <a:ext uri="{FF2B5EF4-FFF2-40B4-BE49-F238E27FC236}">
                <a16:creationId xmlns:a16="http://schemas.microsoft.com/office/drawing/2014/main" id="{656407B4-8D9C-BDB6-AD23-2322F30006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1698" y="1461325"/>
            <a:ext cx="5093045" cy="2722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100" dirty="0" err="1"/>
              <a:t>Atur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Blur Direction untuk </a:t>
            </a:r>
            <a:r>
              <a:rPr lang="en-US" sz="1100" dirty="0" err="1"/>
              <a:t>mengontrol</a:t>
            </a:r>
            <a:r>
              <a:rPr lang="en-US" sz="1100" dirty="0"/>
              <a:t> area mana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dihaluskan</a:t>
            </a:r>
            <a:r>
              <a:rPr lang="en-US" sz="1100" dirty="0"/>
              <a:t>. Jika Blur Direction ke -1, </a:t>
            </a:r>
            <a:r>
              <a:rPr lang="en-US" sz="1100" dirty="0" err="1"/>
              <a:t>alat</a:t>
            </a:r>
            <a:r>
              <a:rPr lang="en-US" sz="1100" dirty="0"/>
              <a:t> ini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memperhalus</a:t>
            </a:r>
            <a:r>
              <a:rPr lang="en-US" sz="1100" dirty="0"/>
              <a:t> </a:t>
            </a:r>
            <a:r>
              <a:rPr lang="en-US" sz="1100" dirty="0" err="1"/>
              <a:t>tepi</a:t>
            </a:r>
            <a:r>
              <a:rPr lang="en-US" sz="1100" dirty="0"/>
              <a:t> </a:t>
            </a:r>
            <a:r>
              <a:rPr lang="en-US" sz="1100" dirty="0" err="1"/>
              <a:t>luar</a:t>
            </a:r>
            <a:r>
              <a:rPr lang="en-US" sz="1100" dirty="0"/>
              <a:t> (</a:t>
            </a:r>
            <a:r>
              <a:rPr lang="en-US" sz="1100" dirty="0" err="1"/>
              <a:t>konveks</a:t>
            </a:r>
            <a:r>
              <a:rPr lang="en-US" sz="1100" dirty="0"/>
              <a:t>) </a:t>
            </a:r>
            <a:r>
              <a:rPr lang="en-US" sz="1100" dirty="0" err="1"/>
              <a:t>dari</a:t>
            </a:r>
            <a:r>
              <a:rPr lang="en-US" sz="1100" dirty="0"/>
              <a:t> Terrain. Jika Blur Direction ke 1, </a:t>
            </a:r>
            <a:r>
              <a:rPr lang="en-US" sz="1100" dirty="0" err="1"/>
              <a:t>alat</a:t>
            </a:r>
            <a:r>
              <a:rPr lang="en-US" sz="1100" dirty="0"/>
              <a:t> ini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memperhalus</a:t>
            </a:r>
            <a:r>
              <a:rPr lang="en-US" sz="1100" dirty="0"/>
              <a:t> </a:t>
            </a:r>
            <a:r>
              <a:rPr lang="en-US" sz="1100" dirty="0" err="1"/>
              <a:t>tepi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(</a:t>
            </a:r>
            <a:r>
              <a:rPr lang="en-US" sz="1100" dirty="0" err="1"/>
              <a:t>cembung</a:t>
            </a:r>
            <a:r>
              <a:rPr lang="en-US" sz="1100" dirty="0"/>
              <a:t>) </a:t>
            </a:r>
            <a:r>
              <a:rPr lang="en-US" sz="1100" dirty="0" err="1"/>
              <a:t>dari</a:t>
            </a:r>
            <a:r>
              <a:rPr lang="en-US" sz="1100" dirty="0"/>
              <a:t> Terrain. Untuk </a:t>
            </a:r>
            <a:r>
              <a:rPr lang="en-US" sz="1100" dirty="0" err="1"/>
              <a:t>menghaluskan</a:t>
            </a:r>
            <a:r>
              <a:rPr lang="en-US" sz="1100" dirty="0"/>
              <a:t> semua </a:t>
            </a:r>
            <a:r>
              <a:rPr lang="en-US" sz="1100" dirty="0" err="1"/>
              <a:t>bagian</a:t>
            </a:r>
            <a:r>
              <a:rPr lang="en-US" sz="1100" dirty="0"/>
              <a:t> Terrain dengan rata, </a:t>
            </a:r>
            <a:r>
              <a:rPr lang="en-US" sz="1100" dirty="0" err="1"/>
              <a:t>atur</a:t>
            </a:r>
            <a:r>
              <a:rPr lang="en-US" sz="1100" dirty="0"/>
              <a:t> Blur Direction ke 0.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US" sz="1100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100" dirty="0"/>
              <a:t>Nilai Brush Size </a:t>
            </a:r>
            <a:r>
              <a:rPr lang="en-US" sz="1100" dirty="0" err="1"/>
              <a:t>menentukan</a:t>
            </a:r>
            <a:r>
              <a:rPr lang="en-US" sz="1100" dirty="0"/>
              <a:t> </a:t>
            </a:r>
            <a:r>
              <a:rPr lang="en-US" sz="1100" dirty="0" err="1"/>
              <a:t>ukuran</a:t>
            </a:r>
            <a:r>
              <a:rPr lang="en-US" sz="1100" dirty="0"/>
              <a:t> </a:t>
            </a:r>
            <a:r>
              <a:rPr lang="en-US" sz="1100" dirty="0" err="1"/>
              <a:t>kuas</a:t>
            </a:r>
            <a:r>
              <a:rPr lang="en-US" sz="1100" dirty="0"/>
              <a:t>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digunakan</a:t>
            </a:r>
            <a:r>
              <a:rPr lang="en-US" sz="1100" dirty="0"/>
              <a:t>, </a:t>
            </a:r>
            <a:r>
              <a:rPr lang="en-US" sz="1100" dirty="0" err="1"/>
              <a:t>sedangkan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Opacity </a:t>
            </a:r>
            <a:r>
              <a:rPr lang="en-US" sz="1100" dirty="0" err="1"/>
              <a:t>menentukan</a:t>
            </a:r>
            <a:r>
              <a:rPr lang="en-US" sz="1100" dirty="0"/>
              <a:t> </a:t>
            </a:r>
            <a:r>
              <a:rPr lang="en-US" sz="1100" dirty="0" err="1"/>
              <a:t>seberapa</a:t>
            </a:r>
            <a:r>
              <a:rPr lang="en-US" sz="1100" dirty="0"/>
              <a:t> cepat </a:t>
            </a:r>
            <a:r>
              <a:rPr lang="en-US" sz="1100" dirty="0" err="1"/>
              <a:t>alat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menghaluskan</a:t>
            </a:r>
            <a:r>
              <a:rPr lang="en-US" sz="1100" dirty="0"/>
              <a:t> area yang di </a:t>
            </a:r>
            <a:r>
              <a:rPr lang="en-US" sz="1100" dirty="0" err="1"/>
              <a:t>lukis</a:t>
            </a:r>
            <a:r>
              <a:rPr lang="en-US" sz="1100" dirty="0"/>
              <a:t>.</a:t>
            </a:r>
            <a:endParaRPr sz="1100" dirty="0"/>
          </a:p>
        </p:txBody>
      </p:sp>
      <p:grpSp>
        <p:nvGrpSpPr>
          <p:cNvPr id="9" name="Google Shape;1297;p55">
            <a:extLst>
              <a:ext uri="{FF2B5EF4-FFF2-40B4-BE49-F238E27FC236}">
                <a16:creationId xmlns:a16="http://schemas.microsoft.com/office/drawing/2014/main" id="{EDBE3B8F-7833-A8BD-4F49-996B7F9923C6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10" name="Google Shape;1298;p55">
              <a:extLst>
                <a:ext uri="{FF2B5EF4-FFF2-40B4-BE49-F238E27FC236}">
                  <a16:creationId xmlns:a16="http://schemas.microsoft.com/office/drawing/2014/main" id="{1729BAFA-5064-A720-5E5A-8FCE0013E700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299;p55">
              <a:extLst>
                <a:ext uri="{FF2B5EF4-FFF2-40B4-BE49-F238E27FC236}">
                  <a16:creationId xmlns:a16="http://schemas.microsoft.com/office/drawing/2014/main" id="{7BA5345F-11C5-4ADB-5232-8F8CF242549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94;p55">
            <a:extLst>
              <a:ext uri="{FF2B5EF4-FFF2-40B4-BE49-F238E27FC236}">
                <a16:creationId xmlns:a16="http://schemas.microsoft.com/office/drawing/2014/main" id="{D95BD849-5286-407C-05CC-55012E1D102A}"/>
              </a:ext>
            </a:extLst>
          </p:cNvPr>
          <p:cNvSpPr txBox="1">
            <a:spLocks/>
          </p:cNvSpPr>
          <p:nvPr/>
        </p:nvSpPr>
        <p:spPr>
          <a:xfrm>
            <a:off x="54960" y="776780"/>
            <a:ext cx="4664865" cy="49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/>
              <a:t>Untuk </a:t>
            </a:r>
            <a:r>
              <a:rPr lang="en-US" sz="1300" dirty="0" err="1"/>
              <a:t>menghaluskan</a:t>
            </a:r>
            <a:r>
              <a:rPr lang="en-US" sz="1300" dirty="0"/>
              <a:t> heightmap dan </a:t>
            </a:r>
            <a:r>
              <a:rPr lang="en-US" sz="1300" dirty="0" err="1"/>
              <a:t>melembutkan</a:t>
            </a:r>
            <a:r>
              <a:rPr lang="en-US" sz="1300" dirty="0"/>
              <a:t> </a:t>
            </a:r>
            <a:r>
              <a:rPr lang="en-US" sz="1300" dirty="0" err="1"/>
              <a:t>fitur-fitur</a:t>
            </a:r>
            <a:r>
              <a:rPr lang="en-US" sz="1300" dirty="0"/>
              <a:t> Terrain.</a:t>
            </a:r>
          </a:p>
        </p:txBody>
      </p:sp>
      <p:grpSp>
        <p:nvGrpSpPr>
          <p:cNvPr id="4" name="Google Shape;5258;p86">
            <a:extLst>
              <a:ext uri="{FF2B5EF4-FFF2-40B4-BE49-F238E27FC236}">
                <a16:creationId xmlns:a16="http://schemas.microsoft.com/office/drawing/2014/main" id="{7C134582-7D3A-2F53-953B-11FE3558552C}"/>
              </a:ext>
            </a:extLst>
          </p:cNvPr>
          <p:cNvGrpSpPr/>
          <p:nvPr/>
        </p:nvGrpSpPr>
        <p:grpSpPr>
          <a:xfrm>
            <a:off x="8486013" y="474845"/>
            <a:ext cx="493689" cy="479969"/>
            <a:chOff x="1115850" y="238125"/>
            <a:chExt cx="5377875" cy="5228425"/>
          </a:xfrm>
        </p:grpSpPr>
        <p:sp>
          <p:nvSpPr>
            <p:cNvPr id="6" name="Google Shape;5259;p86">
              <a:extLst>
                <a:ext uri="{FF2B5EF4-FFF2-40B4-BE49-F238E27FC236}">
                  <a16:creationId xmlns:a16="http://schemas.microsoft.com/office/drawing/2014/main" id="{E6E71131-BE64-1FEF-C4AD-EC896741EF35}"/>
                </a:ext>
              </a:extLst>
            </p:cNvPr>
            <p:cNvSpPr/>
            <p:nvPr/>
          </p:nvSpPr>
          <p:spPr>
            <a:xfrm>
              <a:off x="5020100" y="4065775"/>
              <a:ext cx="1473625" cy="1400775"/>
            </a:xfrm>
            <a:custGeom>
              <a:avLst/>
              <a:gdLst/>
              <a:ahLst/>
              <a:cxnLst/>
              <a:rect l="l" t="t" r="r" b="b"/>
              <a:pathLst>
                <a:path w="58945" h="56031" extrusionOk="0">
                  <a:moveTo>
                    <a:pt x="28357" y="0"/>
                  </a:moveTo>
                  <a:lnTo>
                    <a:pt x="1" y="28357"/>
                  </a:lnTo>
                  <a:lnTo>
                    <a:pt x="22328" y="50684"/>
                  </a:lnTo>
                  <a:cubicBezTo>
                    <a:pt x="26249" y="54614"/>
                    <a:pt x="30624" y="56030"/>
                    <a:pt x="34767" y="56030"/>
                  </a:cubicBezTo>
                  <a:cubicBezTo>
                    <a:pt x="41242" y="56030"/>
                    <a:pt x="47146" y="52571"/>
                    <a:pt x="49852" y="49851"/>
                  </a:cubicBezTo>
                  <a:cubicBezTo>
                    <a:pt x="56592" y="43160"/>
                    <a:pt x="58944" y="30636"/>
                    <a:pt x="50685" y="22352"/>
                  </a:cubicBezTo>
                  <a:lnTo>
                    <a:pt x="50685" y="22328"/>
                  </a:lnTo>
                  <a:cubicBezTo>
                    <a:pt x="50685" y="22328"/>
                    <a:pt x="36739" y="8382"/>
                    <a:pt x="28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60;p86">
              <a:extLst>
                <a:ext uri="{FF2B5EF4-FFF2-40B4-BE49-F238E27FC236}">
                  <a16:creationId xmlns:a16="http://schemas.microsoft.com/office/drawing/2014/main" id="{22CDC4DA-D27D-04B1-68F5-F30762105B94}"/>
                </a:ext>
              </a:extLst>
            </p:cNvPr>
            <p:cNvSpPr/>
            <p:nvPr/>
          </p:nvSpPr>
          <p:spPr>
            <a:xfrm>
              <a:off x="3922125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55035" y="1"/>
                  </a:moveTo>
                  <a:cubicBezTo>
                    <a:pt x="50568" y="1"/>
                    <a:pt x="46101" y="1704"/>
                    <a:pt x="42694" y="5111"/>
                  </a:cubicBezTo>
                  <a:lnTo>
                    <a:pt x="6814" y="40992"/>
                  </a:lnTo>
                  <a:cubicBezTo>
                    <a:pt x="0" y="47805"/>
                    <a:pt x="0" y="58859"/>
                    <a:pt x="6814" y="65672"/>
                  </a:cubicBezTo>
                  <a:cubicBezTo>
                    <a:pt x="10220" y="69079"/>
                    <a:pt x="14687" y="70782"/>
                    <a:pt x="19154" y="70782"/>
                  </a:cubicBezTo>
                  <a:cubicBezTo>
                    <a:pt x="23620" y="70782"/>
                    <a:pt x="28087" y="69079"/>
                    <a:pt x="31494" y="65672"/>
                  </a:cubicBezTo>
                  <a:lnTo>
                    <a:pt x="67375" y="29791"/>
                  </a:lnTo>
                  <a:cubicBezTo>
                    <a:pt x="74188" y="22978"/>
                    <a:pt x="74188" y="11924"/>
                    <a:pt x="67375" y="5111"/>
                  </a:cubicBezTo>
                  <a:cubicBezTo>
                    <a:pt x="63968" y="1704"/>
                    <a:pt x="59501" y="1"/>
                    <a:pt x="55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61;p86">
              <a:extLst>
                <a:ext uri="{FF2B5EF4-FFF2-40B4-BE49-F238E27FC236}">
                  <a16:creationId xmlns:a16="http://schemas.microsoft.com/office/drawing/2014/main" id="{3F96D1F8-9BDB-A5AE-BAA7-60A0B1938BF3}"/>
                </a:ext>
              </a:extLst>
            </p:cNvPr>
            <p:cNvSpPr/>
            <p:nvPr/>
          </p:nvSpPr>
          <p:spPr>
            <a:xfrm>
              <a:off x="1115850" y="4065775"/>
              <a:ext cx="1474250" cy="1400775"/>
            </a:xfrm>
            <a:custGeom>
              <a:avLst/>
              <a:gdLst/>
              <a:ahLst/>
              <a:cxnLst/>
              <a:rect l="l" t="t" r="r" b="b"/>
              <a:pathLst>
                <a:path w="58970" h="56031" extrusionOk="0">
                  <a:moveTo>
                    <a:pt x="30612" y="0"/>
                  </a:moveTo>
                  <a:cubicBezTo>
                    <a:pt x="22230" y="8382"/>
                    <a:pt x="8260" y="22328"/>
                    <a:pt x="8260" y="22328"/>
                  </a:cubicBezTo>
                  <a:cubicBezTo>
                    <a:pt x="8260" y="22328"/>
                    <a:pt x="8260" y="22352"/>
                    <a:pt x="8260" y="22352"/>
                  </a:cubicBezTo>
                  <a:cubicBezTo>
                    <a:pt x="1" y="30636"/>
                    <a:pt x="2354" y="43160"/>
                    <a:pt x="9118" y="49851"/>
                  </a:cubicBezTo>
                  <a:cubicBezTo>
                    <a:pt x="11824" y="52571"/>
                    <a:pt x="17719" y="56030"/>
                    <a:pt x="24187" y="56030"/>
                  </a:cubicBezTo>
                  <a:cubicBezTo>
                    <a:pt x="28325" y="56030"/>
                    <a:pt x="32697" y="54614"/>
                    <a:pt x="36617" y="50684"/>
                  </a:cubicBezTo>
                  <a:lnTo>
                    <a:pt x="58969" y="28357"/>
                  </a:lnTo>
                  <a:lnTo>
                    <a:pt x="30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62;p86">
              <a:extLst>
                <a:ext uri="{FF2B5EF4-FFF2-40B4-BE49-F238E27FC236}">
                  <a16:creationId xmlns:a16="http://schemas.microsoft.com/office/drawing/2014/main" id="{917AD759-1030-6738-C3E6-16D4828AC31B}"/>
                </a:ext>
              </a:extLst>
            </p:cNvPr>
            <p:cNvSpPr/>
            <p:nvPr/>
          </p:nvSpPr>
          <p:spPr>
            <a:xfrm>
              <a:off x="1190625" y="238125"/>
              <a:ext cx="2397575" cy="2397575"/>
            </a:xfrm>
            <a:custGeom>
              <a:avLst/>
              <a:gdLst/>
              <a:ahLst/>
              <a:cxnLst/>
              <a:rect l="l" t="t" r="r" b="b"/>
              <a:pathLst>
                <a:path w="95903" h="95903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38944"/>
                  </a:lnTo>
                  <a:cubicBezTo>
                    <a:pt x="0" y="40562"/>
                    <a:pt x="637" y="42131"/>
                    <a:pt x="1789" y="43282"/>
                  </a:cubicBezTo>
                  <a:lnTo>
                    <a:pt x="54434" y="95903"/>
                  </a:lnTo>
                  <a:lnTo>
                    <a:pt x="95903" y="54434"/>
                  </a:lnTo>
                  <a:lnTo>
                    <a:pt x="43282" y="1789"/>
                  </a:lnTo>
                  <a:cubicBezTo>
                    <a:pt x="42131" y="637"/>
                    <a:pt x="40562" y="0"/>
                    <a:pt x="3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63;p86">
              <a:extLst>
                <a:ext uri="{FF2B5EF4-FFF2-40B4-BE49-F238E27FC236}">
                  <a16:creationId xmlns:a16="http://schemas.microsoft.com/office/drawing/2014/main" id="{3EE269A8-53C7-1434-F47D-8C911051DFFE}"/>
                </a:ext>
              </a:extLst>
            </p:cNvPr>
            <p:cNvSpPr/>
            <p:nvPr/>
          </p:nvSpPr>
          <p:spPr>
            <a:xfrm>
              <a:off x="2767750" y="238125"/>
              <a:ext cx="3651225" cy="3651200"/>
            </a:xfrm>
            <a:custGeom>
              <a:avLst/>
              <a:gdLst/>
              <a:ahLst/>
              <a:cxnLst/>
              <a:rect l="l" t="t" r="r" b="b"/>
              <a:pathLst>
                <a:path w="146049" h="146048" extrusionOk="0">
                  <a:moveTo>
                    <a:pt x="107104" y="0"/>
                  </a:moveTo>
                  <a:cubicBezTo>
                    <a:pt x="105486" y="0"/>
                    <a:pt x="103942" y="637"/>
                    <a:pt x="102790" y="1789"/>
                  </a:cubicBezTo>
                  <a:lnTo>
                    <a:pt x="1" y="104579"/>
                  </a:lnTo>
                  <a:lnTo>
                    <a:pt x="41494" y="146048"/>
                  </a:lnTo>
                  <a:lnTo>
                    <a:pt x="144259" y="43282"/>
                  </a:lnTo>
                  <a:cubicBezTo>
                    <a:pt x="145411" y="42131"/>
                    <a:pt x="146048" y="40562"/>
                    <a:pt x="146048" y="38944"/>
                  </a:cubicBezTo>
                  <a:lnTo>
                    <a:pt x="146048" y="6127"/>
                  </a:lnTo>
                  <a:cubicBezTo>
                    <a:pt x="146048" y="2745"/>
                    <a:pt x="143303" y="0"/>
                    <a:pt x="139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64;p86">
              <a:extLst>
                <a:ext uri="{FF2B5EF4-FFF2-40B4-BE49-F238E27FC236}">
                  <a16:creationId xmlns:a16="http://schemas.microsoft.com/office/drawing/2014/main" id="{8C8C4C72-511E-7D03-BF04-7607D44BE79C}"/>
                </a:ext>
              </a:extLst>
            </p:cNvPr>
            <p:cNvSpPr/>
            <p:nvPr/>
          </p:nvSpPr>
          <p:spPr>
            <a:xfrm>
              <a:off x="1833350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19154" y="1"/>
                  </a:moveTo>
                  <a:cubicBezTo>
                    <a:pt x="14688" y="1"/>
                    <a:pt x="10221" y="1704"/>
                    <a:pt x="6814" y="5111"/>
                  </a:cubicBezTo>
                  <a:cubicBezTo>
                    <a:pt x="1" y="11924"/>
                    <a:pt x="1" y="22978"/>
                    <a:pt x="6814" y="29791"/>
                  </a:cubicBezTo>
                  <a:lnTo>
                    <a:pt x="42670" y="65672"/>
                  </a:lnTo>
                  <a:cubicBezTo>
                    <a:pt x="46089" y="69079"/>
                    <a:pt x="50556" y="70782"/>
                    <a:pt x="55020" y="70782"/>
                  </a:cubicBezTo>
                  <a:cubicBezTo>
                    <a:pt x="59483" y="70782"/>
                    <a:pt x="63944" y="69079"/>
                    <a:pt x="67351" y="65672"/>
                  </a:cubicBezTo>
                  <a:cubicBezTo>
                    <a:pt x="74189" y="58859"/>
                    <a:pt x="74189" y="47805"/>
                    <a:pt x="67351" y="40992"/>
                  </a:cubicBezTo>
                  <a:lnTo>
                    <a:pt x="31494" y="5111"/>
                  </a:lnTo>
                  <a:cubicBezTo>
                    <a:pt x="28088" y="1704"/>
                    <a:pt x="23621" y="1"/>
                    <a:pt x="1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336;p86">
            <a:extLst>
              <a:ext uri="{FF2B5EF4-FFF2-40B4-BE49-F238E27FC236}">
                <a16:creationId xmlns:a16="http://schemas.microsoft.com/office/drawing/2014/main" id="{DBCBE100-9A5E-C239-FE41-6D14C95886DC}"/>
              </a:ext>
            </a:extLst>
          </p:cNvPr>
          <p:cNvGrpSpPr/>
          <p:nvPr/>
        </p:nvGrpSpPr>
        <p:grpSpPr>
          <a:xfrm>
            <a:off x="222257" y="4483312"/>
            <a:ext cx="479963" cy="479963"/>
            <a:chOff x="1190625" y="238125"/>
            <a:chExt cx="5228350" cy="5228350"/>
          </a:xfrm>
        </p:grpSpPr>
        <p:sp>
          <p:nvSpPr>
            <p:cNvPr id="31" name="Google Shape;5337;p86">
              <a:extLst>
                <a:ext uri="{FF2B5EF4-FFF2-40B4-BE49-F238E27FC236}">
                  <a16:creationId xmlns:a16="http://schemas.microsoft.com/office/drawing/2014/main" id="{1E173D35-7DEA-F902-EF05-10834DE6E858}"/>
                </a:ext>
              </a:extLst>
            </p:cNvPr>
            <p:cNvSpPr/>
            <p:nvPr/>
          </p:nvSpPr>
          <p:spPr>
            <a:xfrm>
              <a:off x="1190625" y="20830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38;p86">
              <a:extLst>
                <a:ext uri="{FF2B5EF4-FFF2-40B4-BE49-F238E27FC236}">
                  <a16:creationId xmlns:a16="http://schemas.microsoft.com/office/drawing/2014/main" id="{C38A5B72-EDD6-F2C4-0F91-ED39472B7A27}"/>
                </a:ext>
              </a:extLst>
            </p:cNvPr>
            <p:cNvSpPr/>
            <p:nvPr/>
          </p:nvSpPr>
          <p:spPr>
            <a:xfrm>
              <a:off x="3629850" y="26773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8" y="0"/>
                    <a:pt x="0" y="3138"/>
                    <a:pt x="0" y="7010"/>
                  </a:cubicBezTo>
                  <a:cubicBezTo>
                    <a:pt x="0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39;p86">
              <a:extLst>
                <a:ext uri="{FF2B5EF4-FFF2-40B4-BE49-F238E27FC236}">
                  <a16:creationId xmlns:a16="http://schemas.microsoft.com/office/drawing/2014/main" id="{5D73CD46-6FF4-3F2A-89C2-D6353780C934}"/>
                </a:ext>
              </a:extLst>
            </p:cNvPr>
            <p:cNvSpPr/>
            <p:nvPr/>
          </p:nvSpPr>
          <p:spPr>
            <a:xfrm>
              <a:off x="30355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40;p86">
              <a:extLst>
                <a:ext uri="{FF2B5EF4-FFF2-40B4-BE49-F238E27FC236}">
                  <a16:creationId xmlns:a16="http://schemas.microsoft.com/office/drawing/2014/main" id="{C763DDE3-9C5E-70F3-58B7-F762C3221A78}"/>
                </a:ext>
              </a:extLst>
            </p:cNvPr>
            <p:cNvSpPr/>
            <p:nvPr/>
          </p:nvSpPr>
          <p:spPr>
            <a:xfrm>
              <a:off x="48804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43908" y="11526"/>
                  </a:moveTo>
                  <a:cubicBezTo>
                    <a:pt x="45477" y="11526"/>
                    <a:pt x="47045" y="12121"/>
                    <a:pt x="48234" y="13309"/>
                  </a:cubicBezTo>
                  <a:cubicBezTo>
                    <a:pt x="50636" y="15711"/>
                    <a:pt x="50636" y="19583"/>
                    <a:pt x="48234" y="21985"/>
                  </a:cubicBezTo>
                  <a:lnTo>
                    <a:pt x="39435" y="30784"/>
                  </a:lnTo>
                  <a:lnTo>
                    <a:pt x="48234" y="39558"/>
                  </a:lnTo>
                  <a:cubicBezTo>
                    <a:pt x="50636" y="41960"/>
                    <a:pt x="50636" y="45832"/>
                    <a:pt x="48234" y="48234"/>
                  </a:cubicBezTo>
                  <a:cubicBezTo>
                    <a:pt x="47045" y="49435"/>
                    <a:pt x="45477" y="50036"/>
                    <a:pt x="43908" y="50036"/>
                  </a:cubicBezTo>
                  <a:cubicBezTo>
                    <a:pt x="42340" y="50036"/>
                    <a:pt x="40771" y="49435"/>
                    <a:pt x="39582" y="48234"/>
                  </a:cubicBezTo>
                  <a:lnTo>
                    <a:pt x="30784" y="39436"/>
                  </a:lnTo>
                  <a:lnTo>
                    <a:pt x="21985" y="48234"/>
                  </a:lnTo>
                  <a:cubicBezTo>
                    <a:pt x="20784" y="49435"/>
                    <a:pt x="19216" y="50036"/>
                    <a:pt x="17647" y="50036"/>
                  </a:cubicBezTo>
                  <a:cubicBezTo>
                    <a:pt x="16079" y="50036"/>
                    <a:pt x="14510" y="49435"/>
                    <a:pt x="13309" y="48234"/>
                  </a:cubicBezTo>
                  <a:cubicBezTo>
                    <a:pt x="10932" y="45832"/>
                    <a:pt x="10932" y="41960"/>
                    <a:pt x="13309" y="39558"/>
                  </a:cubicBezTo>
                  <a:lnTo>
                    <a:pt x="22108" y="30784"/>
                  </a:lnTo>
                  <a:lnTo>
                    <a:pt x="13309" y="21985"/>
                  </a:lnTo>
                  <a:cubicBezTo>
                    <a:pt x="10932" y="19583"/>
                    <a:pt x="10932" y="15711"/>
                    <a:pt x="13309" y="13309"/>
                  </a:cubicBezTo>
                  <a:cubicBezTo>
                    <a:pt x="14510" y="12121"/>
                    <a:pt x="16079" y="11526"/>
                    <a:pt x="17647" y="11526"/>
                  </a:cubicBezTo>
                  <a:cubicBezTo>
                    <a:pt x="19216" y="11526"/>
                    <a:pt x="20784" y="12121"/>
                    <a:pt x="21985" y="13309"/>
                  </a:cubicBezTo>
                  <a:lnTo>
                    <a:pt x="30784" y="22108"/>
                  </a:lnTo>
                  <a:lnTo>
                    <a:pt x="39582" y="13309"/>
                  </a:lnTo>
                  <a:cubicBezTo>
                    <a:pt x="40771" y="12121"/>
                    <a:pt x="42340" y="11526"/>
                    <a:pt x="43908" y="11526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41;p86">
              <a:extLst>
                <a:ext uri="{FF2B5EF4-FFF2-40B4-BE49-F238E27FC236}">
                  <a16:creationId xmlns:a16="http://schemas.microsoft.com/office/drawing/2014/main" id="{23D30AD2-C52D-D820-6ADB-59E49E4B5642}"/>
                </a:ext>
              </a:extLst>
            </p:cNvPr>
            <p:cNvSpPr/>
            <p:nvPr/>
          </p:nvSpPr>
          <p:spPr>
            <a:xfrm>
              <a:off x="1784950" y="8324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7010" y="1"/>
                  </a:moveTo>
                  <a:cubicBezTo>
                    <a:pt x="3138" y="1"/>
                    <a:pt x="1" y="3138"/>
                    <a:pt x="1" y="7010"/>
                  </a:cubicBezTo>
                  <a:cubicBezTo>
                    <a:pt x="1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1"/>
                    <a:pt x="7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42;p86">
              <a:extLst>
                <a:ext uri="{FF2B5EF4-FFF2-40B4-BE49-F238E27FC236}">
                  <a16:creationId xmlns:a16="http://schemas.microsoft.com/office/drawing/2014/main" id="{7B8E4ADB-63B2-6FC7-645B-D9AE4F8A4A36}"/>
                </a:ext>
              </a:extLst>
            </p:cNvPr>
            <p:cNvSpPr/>
            <p:nvPr/>
          </p:nvSpPr>
          <p:spPr>
            <a:xfrm>
              <a:off x="1190625" y="238125"/>
              <a:ext cx="1538550" cy="1538550"/>
            </a:xfrm>
            <a:custGeom>
              <a:avLst/>
              <a:gdLst/>
              <a:ahLst/>
              <a:cxnLst/>
              <a:rect l="l" t="t" r="r" b="b"/>
              <a:pathLst>
                <a:path w="61542" h="61542" extrusionOk="0">
                  <a:moveTo>
                    <a:pt x="30783" y="11519"/>
                  </a:moveTo>
                  <a:cubicBezTo>
                    <a:pt x="41395" y="11519"/>
                    <a:pt x="50022" y="20146"/>
                    <a:pt x="50022" y="30783"/>
                  </a:cubicBezTo>
                  <a:cubicBezTo>
                    <a:pt x="50022" y="41395"/>
                    <a:pt x="41395" y="50022"/>
                    <a:pt x="30783" y="50022"/>
                  </a:cubicBezTo>
                  <a:cubicBezTo>
                    <a:pt x="20146" y="50022"/>
                    <a:pt x="11519" y="41395"/>
                    <a:pt x="11519" y="30783"/>
                  </a:cubicBezTo>
                  <a:cubicBezTo>
                    <a:pt x="11519" y="20146"/>
                    <a:pt x="20146" y="11519"/>
                    <a:pt x="30783" y="11519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55414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43;p86">
              <a:extLst>
                <a:ext uri="{FF2B5EF4-FFF2-40B4-BE49-F238E27FC236}">
                  <a16:creationId xmlns:a16="http://schemas.microsoft.com/office/drawing/2014/main" id="{B4E0682C-4D65-0EA2-36A9-24B5B2750331}"/>
                </a:ext>
              </a:extLst>
            </p:cNvPr>
            <p:cNvSpPr/>
            <p:nvPr/>
          </p:nvSpPr>
          <p:spPr>
            <a:xfrm>
              <a:off x="30355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43896" y="11525"/>
                  </a:moveTo>
                  <a:cubicBezTo>
                    <a:pt x="45465" y="11525"/>
                    <a:pt x="47033" y="12120"/>
                    <a:pt x="48234" y="13308"/>
                  </a:cubicBezTo>
                  <a:cubicBezTo>
                    <a:pt x="50636" y="15710"/>
                    <a:pt x="50636" y="19583"/>
                    <a:pt x="48234" y="21984"/>
                  </a:cubicBezTo>
                  <a:lnTo>
                    <a:pt x="39436" y="30783"/>
                  </a:lnTo>
                  <a:lnTo>
                    <a:pt x="48234" y="39557"/>
                  </a:lnTo>
                  <a:cubicBezTo>
                    <a:pt x="50636" y="41959"/>
                    <a:pt x="50636" y="45831"/>
                    <a:pt x="48234" y="48233"/>
                  </a:cubicBezTo>
                  <a:cubicBezTo>
                    <a:pt x="47030" y="49425"/>
                    <a:pt x="45457" y="50025"/>
                    <a:pt x="43884" y="50025"/>
                  </a:cubicBezTo>
                  <a:cubicBezTo>
                    <a:pt x="42320" y="50025"/>
                    <a:pt x="40756" y="49431"/>
                    <a:pt x="39558" y="48233"/>
                  </a:cubicBezTo>
                  <a:lnTo>
                    <a:pt x="30784" y="39435"/>
                  </a:lnTo>
                  <a:lnTo>
                    <a:pt x="21985" y="48233"/>
                  </a:lnTo>
                  <a:cubicBezTo>
                    <a:pt x="20781" y="49425"/>
                    <a:pt x="19208" y="50025"/>
                    <a:pt x="17635" y="50025"/>
                  </a:cubicBezTo>
                  <a:cubicBezTo>
                    <a:pt x="16071" y="50025"/>
                    <a:pt x="14507" y="49431"/>
                    <a:pt x="13309" y="48233"/>
                  </a:cubicBezTo>
                  <a:cubicBezTo>
                    <a:pt x="10932" y="45831"/>
                    <a:pt x="10932" y="41959"/>
                    <a:pt x="13309" y="39557"/>
                  </a:cubicBezTo>
                  <a:lnTo>
                    <a:pt x="22108" y="30783"/>
                  </a:lnTo>
                  <a:lnTo>
                    <a:pt x="13309" y="21984"/>
                  </a:lnTo>
                  <a:cubicBezTo>
                    <a:pt x="10932" y="19583"/>
                    <a:pt x="10932" y="15710"/>
                    <a:pt x="13309" y="13308"/>
                  </a:cubicBezTo>
                  <a:cubicBezTo>
                    <a:pt x="14510" y="12120"/>
                    <a:pt x="16079" y="11525"/>
                    <a:pt x="17647" y="11525"/>
                  </a:cubicBezTo>
                  <a:cubicBezTo>
                    <a:pt x="19216" y="11525"/>
                    <a:pt x="20784" y="12120"/>
                    <a:pt x="21985" y="13308"/>
                  </a:cubicBezTo>
                  <a:lnTo>
                    <a:pt x="30784" y="22107"/>
                  </a:lnTo>
                  <a:lnTo>
                    <a:pt x="39558" y="13308"/>
                  </a:lnTo>
                  <a:cubicBezTo>
                    <a:pt x="40759" y="12120"/>
                    <a:pt x="42328" y="11525"/>
                    <a:pt x="43896" y="11525"/>
                  </a:cubicBezTo>
                  <a:close/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44;p86">
              <a:extLst>
                <a:ext uri="{FF2B5EF4-FFF2-40B4-BE49-F238E27FC236}">
                  <a16:creationId xmlns:a16="http://schemas.microsoft.com/office/drawing/2014/main" id="{21AFB5D6-8905-E9D7-B191-EFDC1F8F394C}"/>
                </a:ext>
              </a:extLst>
            </p:cNvPr>
            <p:cNvSpPr/>
            <p:nvPr/>
          </p:nvSpPr>
          <p:spPr>
            <a:xfrm>
              <a:off x="48804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45;p86">
              <a:extLst>
                <a:ext uri="{FF2B5EF4-FFF2-40B4-BE49-F238E27FC236}">
                  <a16:creationId xmlns:a16="http://schemas.microsoft.com/office/drawing/2014/main" id="{2B9D66AF-F92C-270A-9E44-7E7EC12E524D}"/>
                </a:ext>
              </a:extLst>
            </p:cNvPr>
            <p:cNvSpPr/>
            <p:nvPr/>
          </p:nvSpPr>
          <p:spPr>
            <a:xfrm>
              <a:off x="1190625" y="39279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43895" y="11526"/>
                  </a:moveTo>
                  <a:cubicBezTo>
                    <a:pt x="45464" y="11526"/>
                    <a:pt x="47032" y="12120"/>
                    <a:pt x="48233" y="13309"/>
                  </a:cubicBezTo>
                  <a:cubicBezTo>
                    <a:pt x="50635" y="15711"/>
                    <a:pt x="50635" y="19583"/>
                    <a:pt x="48233" y="21985"/>
                  </a:cubicBezTo>
                  <a:lnTo>
                    <a:pt x="39435" y="30784"/>
                  </a:lnTo>
                  <a:lnTo>
                    <a:pt x="48233" y="39582"/>
                  </a:lnTo>
                  <a:cubicBezTo>
                    <a:pt x="50611" y="41960"/>
                    <a:pt x="50611" y="45857"/>
                    <a:pt x="48233" y="48234"/>
                  </a:cubicBezTo>
                  <a:cubicBezTo>
                    <a:pt x="47032" y="49435"/>
                    <a:pt x="45464" y="50035"/>
                    <a:pt x="43895" y="50035"/>
                  </a:cubicBezTo>
                  <a:cubicBezTo>
                    <a:pt x="42327" y="50035"/>
                    <a:pt x="40758" y="49435"/>
                    <a:pt x="39557" y="48234"/>
                  </a:cubicBezTo>
                  <a:lnTo>
                    <a:pt x="30783" y="39435"/>
                  </a:lnTo>
                  <a:lnTo>
                    <a:pt x="21984" y="48234"/>
                  </a:lnTo>
                  <a:cubicBezTo>
                    <a:pt x="20783" y="49435"/>
                    <a:pt x="19215" y="50035"/>
                    <a:pt x="17646" y="50035"/>
                  </a:cubicBezTo>
                  <a:cubicBezTo>
                    <a:pt x="16078" y="50035"/>
                    <a:pt x="14509" y="49435"/>
                    <a:pt x="13308" y="48234"/>
                  </a:cubicBezTo>
                  <a:cubicBezTo>
                    <a:pt x="10931" y="45857"/>
                    <a:pt x="10931" y="41960"/>
                    <a:pt x="13308" y="39582"/>
                  </a:cubicBezTo>
                  <a:lnTo>
                    <a:pt x="22107" y="30784"/>
                  </a:lnTo>
                  <a:lnTo>
                    <a:pt x="13308" y="21985"/>
                  </a:lnTo>
                  <a:cubicBezTo>
                    <a:pt x="10931" y="19583"/>
                    <a:pt x="10931" y="15711"/>
                    <a:pt x="13308" y="13309"/>
                  </a:cubicBezTo>
                  <a:cubicBezTo>
                    <a:pt x="14509" y="12120"/>
                    <a:pt x="16078" y="11526"/>
                    <a:pt x="17646" y="11526"/>
                  </a:cubicBezTo>
                  <a:cubicBezTo>
                    <a:pt x="19215" y="11526"/>
                    <a:pt x="20783" y="12120"/>
                    <a:pt x="21984" y="13309"/>
                  </a:cubicBezTo>
                  <a:lnTo>
                    <a:pt x="30783" y="22108"/>
                  </a:lnTo>
                  <a:lnTo>
                    <a:pt x="39557" y="13309"/>
                  </a:lnTo>
                  <a:cubicBezTo>
                    <a:pt x="40758" y="12120"/>
                    <a:pt x="42327" y="11526"/>
                    <a:pt x="43895" y="11526"/>
                  </a:cubicBezTo>
                  <a:close/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46;p86">
              <a:extLst>
                <a:ext uri="{FF2B5EF4-FFF2-40B4-BE49-F238E27FC236}">
                  <a16:creationId xmlns:a16="http://schemas.microsoft.com/office/drawing/2014/main" id="{056944A8-7B74-BFCA-4A9F-2DF0E2863FD6}"/>
                </a:ext>
              </a:extLst>
            </p:cNvPr>
            <p:cNvSpPr/>
            <p:nvPr/>
          </p:nvSpPr>
          <p:spPr>
            <a:xfrm>
              <a:off x="30355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47;p86">
              <a:extLst>
                <a:ext uri="{FF2B5EF4-FFF2-40B4-BE49-F238E27FC236}">
                  <a16:creationId xmlns:a16="http://schemas.microsoft.com/office/drawing/2014/main" id="{707862D4-13C7-7584-0360-BF374E0353BA}"/>
                </a:ext>
              </a:extLst>
            </p:cNvPr>
            <p:cNvSpPr/>
            <p:nvPr/>
          </p:nvSpPr>
          <p:spPr>
            <a:xfrm>
              <a:off x="5474750" y="45222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7010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48;p86">
              <a:extLst>
                <a:ext uri="{FF2B5EF4-FFF2-40B4-BE49-F238E27FC236}">
                  <a16:creationId xmlns:a16="http://schemas.microsoft.com/office/drawing/2014/main" id="{881326D1-52A4-0B2F-E00D-458D166E5AE3}"/>
                </a:ext>
              </a:extLst>
            </p:cNvPr>
            <p:cNvSpPr/>
            <p:nvPr/>
          </p:nvSpPr>
          <p:spPr>
            <a:xfrm>
              <a:off x="48804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913A58-B711-70AD-46CC-C1C764D8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0" y="1560764"/>
            <a:ext cx="3492803" cy="27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724939" y="214654"/>
            <a:ext cx="3699238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Stamp Height</a:t>
            </a:r>
            <a:endParaRPr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724939" y="912543"/>
            <a:ext cx="8216957" cy="3371788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805;p65">
            <a:extLst>
              <a:ext uri="{FF2B5EF4-FFF2-40B4-BE49-F238E27FC236}">
                <a16:creationId xmlns:a16="http://schemas.microsoft.com/office/drawing/2014/main" id="{656407B4-8D9C-BDB6-AD23-2322F30006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56586" y="1194329"/>
            <a:ext cx="5472702" cy="376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memilih</a:t>
            </a:r>
            <a:r>
              <a:rPr lang="en-US" sz="1000" dirty="0"/>
              <a:t> brush yang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tersedia</a:t>
            </a:r>
            <a:r>
              <a:rPr lang="en-US" sz="1000" dirty="0"/>
              <a:t> dan </a:t>
            </a:r>
            <a:r>
              <a:rPr lang="en-US" sz="1000" dirty="0" err="1"/>
              <a:t>menerapkannya</a:t>
            </a:r>
            <a:r>
              <a:rPr lang="en-US" sz="1000" dirty="0"/>
              <a:t> dengan </a:t>
            </a:r>
            <a:r>
              <a:rPr lang="en-US" sz="1000" dirty="0" err="1"/>
              <a:t>satu</a:t>
            </a:r>
            <a:r>
              <a:rPr lang="en-US" sz="1000" dirty="0"/>
              <a:t> kali </a:t>
            </a:r>
            <a:r>
              <a:rPr lang="en-US" sz="1000" dirty="0" err="1"/>
              <a:t>klik</a:t>
            </a:r>
            <a:r>
              <a:rPr lang="en-US" sz="1000" dirty="0"/>
              <a:t>. </a:t>
            </a:r>
            <a:r>
              <a:rPr lang="en-US" sz="1000" dirty="0" err="1"/>
              <a:t>Setiap</a:t>
            </a:r>
            <a:r>
              <a:rPr lang="en-US" sz="1000" dirty="0"/>
              <a:t> </a:t>
            </a:r>
            <a:r>
              <a:rPr lang="en-US" sz="1000" dirty="0" err="1"/>
              <a:t>klik</a:t>
            </a:r>
            <a:r>
              <a:rPr lang="en-US" sz="1000" dirty="0"/>
              <a:t>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meningkatkan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Terrain ke </a:t>
            </a:r>
            <a:r>
              <a:rPr lang="en-US" sz="1000" dirty="0" err="1"/>
              <a:t>tinggi</a:t>
            </a:r>
            <a:r>
              <a:rPr lang="en-US" sz="1000" dirty="0"/>
              <a:t> Stamp Height Untuk </a:t>
            </a:r>
            <a:r>
              <a:rPr lang="en-US" sz="1000" dirty="0" err="1"/>
              <a:t>mengalikan</a:t>
            </a:r>
            <a:r>
              <a:rPr lang="en-US" sz="1000" dirty="0"/>
              <a:t> Stamp Height dengan </a:t>
            </a:r>
            <a:r>
              <a:rPr lang="en-US" sz="1000" dirty="0" err="1"/>
              <a:t>persentase</a:t>
            </a:r>
            <a:r>
              <a:rPr lang="en-US" sz="1000" dirty="0"/>
              <a:t> </a:t>
            </a:r>
            <a:r>
              <a:rPr lang="en-US" sz="1000" dirty="0" err="1"/>
              <a:t>tertentu</a:t>
            </a:r>
            <a:r>
              <a:rPr lang="en-US" sz="1000" dirty="0"/>
              <a:t>, </a:t>
            </a:r>
            <a:r>
              <a:rPr lang="en-US" sz="1000" dirty="0" err="1"/>
              <a:t>geserlah</a:t>
            </a:r>
            <a:r>
              <a:rPr lang="en-US" sz="1000" dirty="0"/>
              <a:t> slider Opacity.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US" sz="1000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000" dirty="0"/>
              <a:t>Slider Max &lt;–&gt; Add </a:t>
            </a:r>
            <a:r>
              <a:rPr lang="en-US" sz="1000" dirty="0" err="1"/>
              <a:t>berguna</a:t>
            </a:r>
            <a:r>
              <a:rPr lang="en-US" sz="1000" dirty="0"/>
              <a:t> untuk </a:t>
            </a:r>
            <a:r>
              <a:rPr lang="en-US" sz="1000" dirty="0" err="1"/>
              <a:t>memilih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</a:t>
            </a:r>
            <a:r>
              <a:rPr lang="en-US" sz="1000" dirty="0" err="1"/>
              <a:t>tertinggi</a:t>
            </a:r>
            <a:r>
              <a:rPr lang="en-US" sz="1000" dirty="0"/>
              <a:t> atau </a:t>
            </a:r>
            <a:r>
              <a:rPr lang="en-US" sz="1000" dirty="0" err="1"/>
              <a:t>menambahkan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stamp ke </a:t>
            </a:r>
            <a:r>
              <a:rPr lang="en-US" sz="1000" dirty="0" err="1"/>
              <a:t>tinggi</a:t>
            </a:r>
            <a:r>
              <a:rPr lang="en-US" sz="1000" dirty="0"/>
              <a:t> Terrain yang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saat</a:t>
            </a:r>
            <a:r>
              <a:rPr lang="en-US" sz="1000" dirty="0"/>
              <a:t> ini.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000" dirty="0"/>
              <a:t>Max &lt;–&gt; Add </a:t>
            </a:r>
            <a:r>
              <a:rPr lang="en-US" sz="1000" dirty="0" err="1"/>
              <a:t>diatur</a:t>
            </a:r>
            <a:r>
              <a:rPr lang="en-US" sz="1000" dirty="0"/>
              <a:t> ke 0, </a:t>
            </a:r>
            <a:r>
              <a:rPr lang="en-US" sz="1000" dirty="0" err="1"/>
              <a:t>maka</a:t>
            </a:r>
            <a:r>
              <a:rPr lang="en-US" sz="1000" dirty="0"/>
              <a:t> Unity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membandingkan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stamp dengan </a:t>
            </a:r>
            <a:r>
              <a:rPr lang="en-US" sz="1000" dirty="0" err="1"/>
              <a:t>tinggi</a:t>
            </a:r>
            <a:r>
              <a:rPr lang="en-US" sz="1000" dirty="0"/>
              <a:t> area yang </a:t>
            </a:r>
            <a:r>
              <a:rPr lang="en-US" sz="1000" dirty="0" err="1"/>
              <a:t>telah</a:t>
            </a:r>
            <a:r>
              <a:rPr lang="en-US" sz="1000" dirty="0"/>
              <a:t> di-stamp dan </a:t>
            </a:r>
            <a:r>
              <a:rPr lang="en-US" sz="1000" dirty="0" err="1"/>
              <a:t>mengatur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yang lebih </a:t>
            </a:r>
            <a:r>
              <a:rPr lang="en-US" sz="1000" dirty="0" err="1"/>
              <a:t>tinggi</a:t>
            </a:r>
            <a:r>
              <a:rPr lang="en-US" sz="1000" dirty="0"/>
              <a:t>.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000" dirty="0"/>
              <a:t>Max &lt;–&gt; Add </a:t>
            </a:r>
            <a:r>
              <a:rPr lang="en-US" sz="1000" dirty="0" err="1"/>
              <a:t>diatur</a:t>
            </a:r>
            <a:r>
              <a:rPr lang="en-US" sz="1000" dirty="0"/>
              <a:t> ke 1, Unity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menambahkan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stamp ke </a:t>
            </a:r>
            <a:r>
              <a:rPr lang="en-US" sz="1000" dirty="0" err="1"/>
              <a:t>tinggi</a:t>
            </a:r>
            <a:r>
              <a:rPr lang="en-US" sz="1000" dirty="0"/>
              <a:t> Terrain yang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saat</a:t>
            </a:r>
            <a:r>
              <a:rPr lang="en-US" sz="1000" dirty="0"/>
              <a:t> ini </a:t>
            </a:r>
            <a:r>
              <a:rPr lang="en-US" sz="1000" dirty="0" err="1"/>
              <a:t>sehingga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kedua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</a:t>
            </a:r>
            <a:r>
              <a:rPr lang="en-US" sz="1000" dirty="0" err="1"/>
              <a:t>tersebut</a:t>
            </a:r>
            <a:r>
              <a:rPr lang="en-US" sz="1000" dirty="0"/>
              <a:t>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US" sz="1000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000" dirty="0" err="1"/>
              <a:t>Centang</a:t>
            </a:r>
            <a:r>
              <a:rPr lang="en-US" sz="1000" dirty="0"/>
              <a:t> </a:t>
            </a:r>
            <a:r>
              <a:rPr lang="en-US" sz="1000" dirty="0" err="1"/>
              <a:t>kotak</a:t>
            </a:r>
            <a:r>
              <a:rPr lang="en-US" sz="1000" dirty="0"/>
              <a:t> Subtract untuk </a:t>
            </a:r>
            <a:r>
              <a:rPr lang="en-US" sz="1000" dirty="0" err="1"/>
              <a:t>mengurangi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stamp yang </a:t>
            </a:r>
            <a:r>
              <a:rPr lang="en-US" sz="1000" dirty="0" err="1"/>
              <a:t>diterapkan</a:t>
            </a:r>
            <a:r>
              <a:rPr lang="en-US" sz="1000" dirty="0"/>
              <a:t> pada Terrain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yang </a:t>
            </a:r>
            <a:r>
              <a:rPr lang="en-US" sz="1000" dirty="0" err="1"/>
              <a:t>ada</a:t>
            </a:r>
            <a:r>
              <a:rPr lang="en-US" sz="1000" dirty="0"/>
              <a:t> di area yang di-stamp. </a:t>
            </a:r>
            <a:r>
              <a:rPr lang="en-US" sz="1000" dirty="0" err="1"/>
              <a:t>Namun</a:t>
            </a:r>
            <a:r>
              <a:rPr lang="en-US" sz="1000" dirty="0"/>
              <a:t> </a:t>
            </a:r>
            <a:r>
              <a:rPr lang="en-US" sz="1000" dirty="0" err="1"/>
              <a:t>perlu</a:t>
            </a:r>
            <a:r>
              <a:rPr lang="en-US" sz="1000" dirty="0"/>
              <a:t> </a:t>
            </a:r>
            <a:r>
              <a:rPr lang="en-US" sz="1000" dirty="0" err="1"/>
              <a:t>diingat</a:t>
            </a:r>
            <a:r>
              <a:rPr lang="en-US" sz="1000" dirty="0"/>
              <a:t> </a:t>
            </a:r>
            <a:r>
              <a:rPr lang="en-US" sz="1000" dirty="0" err="1"/>
              <a:t>bahwa</a:t>
            </a:r>
            <a:r>
              <a:rPr lang="en-US" sz="1000" dirty="0"/>
              <a:t> Subtract </a:t>
            </a:r>
            <a:r>
              <a:rPr lang="en-US" sz="1000" b="1" dirty="0" err="1"/>
              <a:t>hanya</a:t>
            </a:r>
            <a:r>
              <a:rPr lang="en-US" sz="1000" b="1" dirty="0"/>
              <a:t> </a:t>
            </a:r>
            <a:r>
              <a:rPr lang="en-US" sz="1000" b="1" dirty="0" err="1"/>
              <a:t>akan</a:t>
            </a:r>
            <a:r>
              <a:rPr lang="en-US" sz="1000" b="1" dirty="0"/>
              <a:t> </a:t>
            </a:r>
            <a:r>
              <a:rPr lang="en-US" sz="1000" dirty="0" err="1"/>
              <a:t>bekerja</a:t>
            </a:r>
            <a:r>
              <a:rPr lang="en-US" sz="1000" dirty="0"/>
              <a:t> </a:t>
            </a:r>
            <a:r>
              <a:rPr lang="en-US" sz="1000" dirty="0" err="1"/>
              <a:t>jika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Max &lt;–&gt; Add </a:t>
            </a:r>
            <a:r>
              <a:rPr lang="en-US" sz="1000" b="1" dirty="0"/>
              <a:t>lebih </a:t>
            </a:r>
            <a:r>
              <a:rPr lang="en-US" sz="1000" b="1" dirty="0" err="1"/>
              <a:t>besar</a:t>
            </a:r>
            <a:r>
              <a:rPr lang="en-US" sz="1000" b="1" dirty="0"/>
              <a:t> </a:t>
            </a:r>
            <a:r>
              <a:rPr lang="en-US" sz="1000" b="1" dirty="0" err="1"/>
              <a:t>dari</a:t>
            </a:r>
            <a:r>
              <a:rPr lang="en-US" sz="1000" b="1" dirty="0"/>
              <a:t> nol</a:t>
            </a:r>
            <a:r>
              <a:rPr lang="en-US" sz="1000" dirty="0"/>
              <a:t>.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US" sz="800" dirty="0"/>
          </a:p>
          <a:p>
            <a:pPr marL="139700" indent="0" algn="just">
              <a:lnSpc>
                <a:spcPct val="150000"/>
              </a:lnSpc>
              <a:buNone/>
            </a:pPr>
            <a:endParaRPr lang="en-US" sz="800" dirty="0"/>
          </a:p>
          <a:p>
            <a:pPr marL="139700" indent="0" algn="just">
              <a:lnSpc>
                <a:spcPct val="150000"/>
              </a:lnSpc>
              <a:buNone/>
            </a:pPr>
            <a:endParaRPr lang="en-US" sz="800" dirty="0"/>
          </a:p>
          <a:p>
            <a:pPr marL="139700" indent="0" algn="just">
              <a:lnSpc>
                <a:spcPct val="150000"/>
              </a:lnSpc>
              <a:buNone/>
            </a:pPr>
            <a:endParaRPr lang="en-US" sz="800" dirty="0"/>
          </a:p>
          <a:p>
            <a:pPr marL="139700" indent="0" algn="just">
              <a:lnSpc>
                <a:spcPct val="150000"/>
              </a:lnSpc>
              <a:buNone/>
            </a:pPr>
            <a:endParaRPr sz="800" dirty="0"/>
          </a:p>
        </p:txBody>
      </p:sp>
      <p:grpSp>
        <p:nvGrpSpPr>
          <p:cNvPr id="9" name="Google Shape;1297;p55">
            <a:extLst>
              <a:ext uri="{FF2B5EF4-FFF2-40B4-BE49-F238E27FC236}">
                <a16:creationId xmlns:a16="http://schemas.microsoft.com/office/drawing/2014/main" id="{EDBE3B8F-7833-A8BD-4F49-996B7F9923C6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10" name="Google Shape;1298;p55">
              <a:extLst>
                <a:ext uri="{FF2B5EF4-FFF2-40B4-BE49-F238E27FC236}">
                  <a16:creationId xmlns:a16="http://schemas.microsoft.com/office/drawing/2014/main" id="{1729BAFA-5064-A720-5E5A-8FCE0013E700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299;p55">
              <a:extLst>
                <a:ext uri="{FF2B5EF4-FFF2-40B4-BE49-F238E27FC236}">
                  <a16:creationId xmlns:a16="http://schemas.microsoft.com/office/drawing/2014/main" id="{7BA5345F-11C5-4ADB-5232-8F8CF242549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94;p55">
            <a:extLst>
              <a:ext uri="{FF2B5EF4-FFF2-40B4-BE49-F238E27FC236}">
                <a16:creationId xmlns:a16="http://schemas.microsoft.com/office/drawing/2014/main" id="{D95BD849-5286-407C-05CC-55012E1D102A}"/>
              </a:ext>
            </a:extLst>
          </p:cNvPr>
          <p:cNvSpPr txBox="1">
            <a:spLocks/>
          </p:cNvSpPr>
          <p:nvPr/>
        </p:nvSpPr>
        <p:spPr>
          <a:xfrm>
            <a:off x="89281" y="768572"/>
            <a:ext cx="4467733" cy="49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/>
              <a:t>Untuk </a:t>
            </a:r>
            <a:r>
              <a:rPr lang="en-US" sz="1300" dirty="0" err="1"/>
              <a:t>menambah</a:t>
            </a:r>
            <a:r>
              <a:rPr lang="en-US" sz="1300" dirty="0"/>
              <a:t> </a:t>
            </a:r>
            <a:r>
              <a:rPr lang="en-US" sz="1300" dirty="0" err="1"/>
              <a:t>bentuk</a:t>
            </a:r>
            <a:r>
              <a:rPr lang="en-US" sz="1300" dirty="0"/>
              <a:t> brush pada heightmap yang </a:t>
            </a:r>
            <a:r>
              <a:rPr lang="en-US" sz="1300" dirty="0" err="1"/>
              <a:t>sedang</a:t>
            </a:r>
            <a:r>
              <a:rPr lang="en-US" sz="1300" dirty="0"/>
              <a:t> </a:t>
            </a:r>
            <a:r>
              <a:rPr lang="en-US" sz="1300" dirty="0" err="1"/>
              <a:t>aktif</a:t>
            </a:r>
            <a:endParaRPr lang="en-US" sz="1300" dirty="0"/>
          </a:p>
        </p:txBody>
      </p:sp>
      <p:grpSp>
        <p:nvGrpSpPr>
          <p:cNvPr id="4" name="Google Shape;5258;p86">
            <a:extLst>
              <a:ext uri="{FF2B5EF4-FFF2-40B4-BE49-F238E27FC236}">
                <a16:creationId xmlns:a16="http://schemas.microsoft.com/office/drawing/2014/main" id="{7C134582-7D3A-2F53-953B-11FE3558552C}"/>
              </a:ext>
            </a:extLst>
          </p:cNvPr>
          <p:cNvGrpSpPr/>
          <p:nvPr/>
        </p:nvGrpSpPr>
        <p:grpSpPr>
          <a:xfrm>
            <a:off x="8486013" y="474845"/>
            <a:ext cx="493689" cy="479969"/>
            <a:chOff x="1115850" y="238125"/>
            <a:chExt cx="5377875" cy="5228425"/>
          </a:xfrm>
        </p:grpSpPr>
        <p:sp>
          <p:nvSpPr>
            <p:cNvPr id="6" name="Google Shape;5259;p86">
              <a:extLst>
                <a:ext uri="{FF2B5EF4-FFF2-40B4-BE49-F238E27FC236}">
                  <a16:creationId xmlns:a16="http://schemas.microsoft.com/office/drawing/2014/main" id="{E6E71131-BE64-1FEF-C4AD-EC896741EF35}"/>
                </a:ext>
              </a:extLst>
            </p:cNvPr>
            <p:cNvSpPr/>
            <p:nvPr/>
          </p:nvSpPr>
          <p:spPr>
            <a:xfrm>
              <a:off x="5020100" y="4065775"/>
              <a:ext cx="1473625" cy="1400775"/>
            </a:xfrm>
            <a:custGeom>
              <a:avLst/>
              <a:gdLst/>
              <a:ahLst/>
              <a:cxnLst/>
              <a:rect l="l" t="t" r="r" b="b"/>
              <a:pathLst>
                <a:path w="58945" h="56031" extrusionOk="0">
                  <a:moveTo>
                    <a:pt x="28357" y="0"/>
                  </a:moveTo>
                  <a:lnTo>
                    <a:pt x="1" y="28357"/>
                  </a:lnTo>
                  <a:lnTo>
                    <a:pt x="22328" y="50684"/>
                  </a:lnTo>
                  <a:cubicBezTo>
                    <a:pt x="26249" y="54614"/>
                    <a:pt x="30624" y="56030"/>
                    <a:pt x="34767" y="56030"/>
                  </a:cubicBezTo>
                  <a:cubicBezTo>
                    <a:pt x="41242" y="56030"/>
                    <a:pt x="47146" y="52571"/>
                    <a:pt x="49852" y="49851"/>
                  </a:cubicBezTo>
                  <a:cubicBezTo>
                    <a:pt x="56592" y="43160"/>
                    <a:pt x="58944" y="30636"/>
                    <a:pt x="50685" y="22352"/>
                  </a:cubicBezTo>
                  <a:lnTo>
                    <a:pt x="50685" y="22328"/>
                  </a:lnTo>
                  <a:cubicBezTo>
                    <a:pt x="50685" y="22328"/>
                    <a:pt x="36739" y="8382"/>
                    <a:pt x="28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60;p86">
              <a:extLst>
                <a:ext uri="{FF2B5EF4-FFF2-40B4-BE49-F238E27FC236}">
                  <a16:creationId xmlns:a16="http://schemas.microsoft.com/office/drawing/2014/main" id="{22CDC4DA-D27D-04B1-68F5-F30762105B94}"/>
                </a:ext>
              </a:extLst>
            </p:cNvPr>
            <p:cNvSpPr/>
            <p:nvPr/>
          </p:nvSpPr>
          <p:spPr>
            <a:xfrm>
              <a:off x="3922125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55035" y="1"/>
                  </a:moveTo>
                  <a:cubicBezTo>
                    <a:pt x="50568" y="1"/>
                    <a:pt x="46101" y="1704"/>
                    <a:pt x="42694" y="5111"/>
                  </a:cubicBezTo>
                  <a:lnTo>
                    <a:pt x="6814" y="40992"/>
                  </a:lnTo>
                  <a:cubicBezTo>
                    <a:pt x="0" y="47805"/>
                    <a:pt x="0" y="58859"/>
                    <a:pt x="6814" y="65672"/>
                  </a:cubicBezTo>
                  <a:cubicBezTo>
                    <a:pt x="10220" y="69079"/>
                    <a:pt x="14687" y="70782"/>
                    <a:pt x="19154" y="70782"/>
                  </a:cubicBezTo>
                  <a:cubicBezTo>
                    <a:pt x="23620" y="70782"/>
                    <a:pt x="28087" y="69079"/>
                    <a:pt x="31494" y="65672"/>
                  </a:cubicBezTo>
                  <a:lnTo>
                    <a:pt x="67375" y="29791"/>
                  </a:lnTo>
                  <a:cubicBezTo>
                    <a:pt x="74188" y="22978"/>
                    <a:pt x="74188" y="11924"/>
                    <a:pt x="67375" y="5111"/>
                  </a:cubicBezTo>
                  <a:cubicBezTo>
                    <a:pt x="63968" y="1704"/>
                    <a:pt x="59501" y="1"/>
                    <a:pt x="55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61;p86">
              <a:extLst>
                <a:ext uri="{FF2B5EF4-FFF2-40B4-BE49-F238E27FC236}">
                  <a16:creationId xmlns:a16="http://schemas.microsoft.com/office/drawing/2014/main" id="{3F96D1F8-9BDB-A5AE-BAA7-60A0B1938BF3}"/>
                </a:ext>
              </a:extLst>
            </p:cNvPr>
            <p:cNvSpPr/>
            <p:nvPr/>
          </p:nvSpPr>
          <p:spPr>
            <a:xfrm>
              <a:off x="1115850" y="4065775"/>
              <a:ext cx="1474250" cy="1400775"/>
            </a:xfrm>
            <a:custGeom>
              <a:avLst/>
              <a:gdLst/>
              <a:ahLst/>
              <a:cxnLst/>
              <a:rect l="l" t="t" r="r" b="b"/>
              <a:pathLst>
                <a:path w="58970" h="56031" extrusionOk="0">
                  <a:moveTo>
                    <a:pt x="30612" y="0"/>
                  </a:moveTo>
                  <a:cubicBezTo>
                    <a:pt x="22230" y="8382"/>
                    <a:pt x="8260" y="22328"/>
                    <a:pt x="8260" y="22328"/>
                  </a:cubicBezTo>
                  <a:cubicBezTo>
                    <a:pt x="8260" y="22328"/>
                    <a:pt x="8260" y="22352"/>
                    <a:pt x="8260" y="22352"/>
                  </a:cubicBezTo>
                  <a:cubicBezTo>
                    <a:pt x="1" y="30636"/>
                    <a:pt x="2354" y="43160"/>
                    <a:pt x="9118" y="49851"/>
                  </a:cubicBezTo>
                  <a:cubicBezTo>
                    <a:pt x="11824" y="52571"/>
                    <a:pt x="17719" y="56030"/>
                    <a:pt x="24187" y="56030"/>
                  </a:cubicBezTo>
                  <a:cubicBezTo>
                    <a:pt x="28325" y="56030"/>
                    <a:pt x="32697" y="54614"/>
                    <a:pt x="36617" y="50684"/>
                  </a:cubicBezTo>
                  <a:lnTo>
                    <a:pt x="58969" y="28357"/>
                  </a:lnTo>
                  <a:lnTo>
                    <a:pt x="30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62;p86">
              <a:extLst>
                <a:ext uri="{FF2B5EF4-FFF2-40B4-BE49-F238E27FC236}">
                  <a16:creationId xmlns:a16="http://schemas.microsoft.com/office/drawing/2014/main" id="{917AD759-1030-6738-C3E6-16D4828AC31B}"/>
                </a:ext>
              </a:extLst>
            </p:cNvPr>
            <p:cNvSpPr/>
            <p:nvPr/>
          </p:nvSpPr>
          <p:spPr>
            <a:xfrm>
              <a:off x="1190625" y="238125"/>
              <a:ext cx="2397575" cy="2397575"/>
            </a:xfrm>
            <a:custGeom>
              <a:avLst/>
              <a:gdLst/>
              <a:ahLst/>
              <a:cxnLst/>
              <a:rect l="l" t="t" r="r" b="b"/>
              <a:pathLst>
                <a:path w="95903" h="95903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38944"/>
                  </a:lnTo>
                  <a:cubicBezTo>
                    <a:pt x="0" y="40562"/>
                    <a:pt x="637" y="42131"/>
                    <a:pt x="1789" y="43282"/>
                  </a:cubicBezTo>
                  <a:lnTo>
                    <a:pt x="54434" y="95903"/>
                  </a:lnTo>
                  <a:lnTo>
                    <a:pt x="95903" y="54434"/>
                  </a:lnTo>
                  <a:lnTo>
                    <a:pt x="43282" y="1789"/>
                  </a:lnTo>
                  <a:cubicBezTo>
                    <a:pt x="42131" y="637"/>
                    <a:pt x="40562" y="0"/>
                    <a:pt x="3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63;p86">
              <a:extLst>
                <a:ext uri="{FF2B5EF4-FFF2-40B4-BE49-F238E27FC236}">
                  <a16:creationId xmlns:a16="http://schemas.microsoft.com/office/drawing/2014/main" id="{3EE269A8-53C7-1434-F47D-8C911051DFFE}"/>
                </a:ext>
              </a:extLst>
            </p:cNvPr>
            <p:cNvSpPr/>
            <p:nvPr/>
          </p:nvSpPr>
          <p:spPr>
            <a:xfrm>
              <a:off x="2767750" y="238125"/>
              <a:ext cx="3651225" cy="3651200"/>
            </a:xfrm>
            <a:custGeom>
              <a:avLst/>
              <a:gdLst/>
              <a:ahLst/>
              <a:cxnLst/>
              <a:rect l="l" t="t" r="r" b="b"/>
              <a:pathLst>
                <a:path w="146049" h="146048" extrusionOk="0">
                  <a:moveTo>
                    <a:pt x="107104" y="0"/>
                  </a:moveTo>
                  <a:cubicBezTo>
                    <a:pt x="105486" y="0"/>
                    <a:pt x="103942" y="637"/>
                    <a:pt x="102790" y="1789"/>
                  </a:cubicBezTo>
                  <a:lnTo>
                    <a:pt x="1" y="104579"/>
                  </a:lnTo>
                  <a:lnTo>
                    <a:pt x="41494" y="146048"/>
                  </a:lnTo>
                  <a:lnTo>
                    <a:pt x="144259" y="43282"/>
                  </a:lnTo>
                  <a:cubicBezTo>
                    <a:pt x="145411" y="42131"/>
                    <a:pt x="146048" y="40562"/>
                    <a:pt x="146048" y="38944"/>
                  </a:cubicBezTo>
                  <a:lnTo>
                    <a:pt x="146048" y="6127"/>
                  </a:lnTo>
                  <a:cubicBezTo>
                    <a:pt x="146048" y="2745"/>
                    <a:pt x="143303" y="0"/>
                    <a:pt x="139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64;p86">
              <a:extLst>
                <a:ext uri="{FF2B5EF4-FFF2-40B4-BE49-F238E27FC236}">
                  <a16:creationId xmlns:a16="http://schemas.microsoft.com/office/drawing/2014/main" id="{8C8C4C72-511E-7D03-BF04-7607D44BE79C}"/>
                </a:ext>
              </a:extLst>
            </p:cNvPr>
            <p:cNvSpPr/>
            <p:nvPr/>
          </p:nvSpPr>
          <p:spPr>
            <a:xfrm>
              <a:off x="1833350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19154" y="1"/>
                  </a:moveTo>
                  <a:cubicBezTo>
                    <a:pt x="14688" y="1"/>
                    <a:pt x="10221" y="1704"/>
                    <a:pt x="6814" y="5111"/>
                  </a:cubicBezTo>
                  <a:cubicBezTo>
                    <a:pt x="1" y="11924"/>
                    <a:pt x="1" y="22978"/>
                    <a:pt x="6814" y="29791"/>
                  </a:cubicBezTo>
                  <a:lnTo>
                    <a:pt x="42670" y="65672"/>
                  </a:lnTo>
                  <a:cubicBezTo>
                    <a:pt x="46089" y="69079"/>
                    <a:pt x="50556" y="70782"/>
                    <a:pt x="55020" y="70782"/>
                  </a:cubicBezTo>
                  <a:cubicBezTo>
                    <a:pt x="59483" y="70782"/>
                    <a:pt x="63944" y="69079"/>
                    <a:pt x="67351" y="65672"/>
                  </a:cubicBezTo>
                  <a:cubicBezTo>
                    <a:pt x="74189" y="58859"/>
                    <a:pt x="74189" y="47805"/>
                    <a:pt x="67351" y="40992"/>
                  </a:cubicBezTo>
                  <a:lnTo>
                    <a:pt x="31494" y="5111"/>
                  </a:lnTo>
                  <a:cubicBezTo>
                    <a:pt x="28088" y="1704"/>
                    <a:pt x="23621" y="1"/>
                    <a:pt x="1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336;p86">
            <a:extLst>
              <a:ext uri="{FF2B5EF4-FFF2-40B4-BE49-F238E27FC236}">
                <a16:creationId xmlns:a16="http://schemas.microsoft.com/office/drawing/2014/main" id="{DBCBE100-9A5E-C239-FE41-6D14C95886DC}"/>
              </a:ext>
            </a:extLst>
          </p:cNvPr>
          <p:cNvGrpSpPr/>
          <p:nvPr/>
        </p:nvGrpSpPr>
        <p:grpSpPr>
          <a:xfrm>
            <a:off x="222257" y="4483312"/>
            <a:ext cx="479963" cy="479963"/>
            <a:chOff x="1190625" y="238125"/>
            <a:chExt cx="5228350" cy="5228350"/>
          </a:xfrm>
        </p:grpSpPr>
        <p:sp>
          <p:nvSpPr>
            <p:cNvPr id="31" name="Google Shape;5337;p86">
              <a:extLst>
                <a:ext uri="{FF2B5EF4-FFF2-40B4-BE49-F238E27FC236}">
                  <a16:creationId xmlns:a16="http://schemas.microsoft.com/office/drawing/2014/main" id="{1E173D35-7DEA-F902-EF05-10834DE6E858}"/>
                </a:ext>
              </a:extLst>
            </p:cNvPr>
            <p:cNvSpPr/>
            <p:nvPr/>
          </p:nvSpPr>
          <p:spPr>
            <a:xfrm>
              <a:off x="1190625" y="20830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38;p86">
              <a:extLst>
                <a:ext uri="{FF2B5EF4-FFF2-40B4-BE49-F238E27FC236}">
                  <a16:creationId xmlns:a16="http://schemas.microsoft.com/office/drawing/2014/main" id="{C38A5B72-EDD6-F2C4-0F91-ED39472B7A27}"/>
                </a:ext>
              </a:extLst>
            </p:cNvPr>
            <p:cNvSpPr/>
            <p:nvPr/>
          </p:nvSpPr>
          <p:spPr>
            <a:xfrm>
              <a:off x="3629850" y="26773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8" y="0"/>
                    <a:pt x="0" y="3138"/>
                    <a:pt x="0" y="7010"/>
                  </a:cubicBezTo>
                  <a:cubicBezTo>
                    <a:pt x="0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39;p86">
              <a:extLst>
                <a:ext uri="{FF2B5EF4-FFF2-40B4-BE49-F238E27FC236}">
                  <a16:creationId xmlns:a16="http://schemas.microsoft.com/office/drawing/2014/main" id="{5D73CD46-6FF4-3F2A-89C2-D6353780C934}"/>
                </a:ext>
              </a:extLst>
            </p:cNvPr>
            <p:cNvSpPr/>
            <p:nvPr/>
          </p:nvSpPr>
          <p:spPr>
            <a:xfrm>
              <a:off x="30355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40;p86">
              <a:extLst>
                <a:ext uri="{FF2B5EF4-FFF2-40B4-BE49-F238E27FC236}">
                  <a16:creationId xmlns:a16="http://schemas.microsoft.com/office/drawing/2014/main" id="{C763DDE3-9C5E-70F3-58B7-F762C3221A78}"/>
                </a:ext>
              </a:extLst>
            </p:cNvPr>
            <p:cNvSpPr/>
            <p:nvPr/>
          </p:nvSpPr>
          <p:spPr>
            <a:xfrm>
              <a:off x="4880400" y="20830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43908" y="11526"/>
                  </a:moveTo>
                  <a:cubicBezTo>
                    <a:pt x="45477" y="11526"/>
                    <a:pt x="47045" y="12121"/>
                    <a:pt x="48234" y="13309"/>
                  </a:cubicBezTo>
                  <a:cubicBezTo>
                    <a:pt x="50636" y="15711"/>
                    <a:pt x="50636" y="19583"/>
                    <a:pt x="48234" y="21985"/>
                  </a:cubicBezTo>
                  <a:lnTo>
                    <a:pt x="39435" y="30784"/>
                  </a:lnTo>
                  <a:lnTo>
                    <a:pt x="48234" y="39558"/>
                  </a:lnTo>
                  <a:cubicBezTo>
                    <a:pt x="50636" y="41960"/>
                    <a:pt x="50636" y="45832"/>
                    <a:pt x="48234" y="48234"/>
                  </a:cubicBezTo>
                  <a:cubicBezTo>
                    <a:pt x="47045" y="49435"/>
                    <a:pt x="45477" y="50036"/>
                    <a:pt x="43908" y="50036"/>
                  </a:cubicBezTo>
                  <a:cubicBezTo>
                    <a:pt x="42340" y="50036"/>
                    <a:pt x="40771" y="49435"/>
                    <a:pt x="39582" y="48234"/>
                  </a:cubicBezTo>
                  <a:lnTo>
                    <a:pt x="30784" y="39436"/>
                  </a:lnTo>
                  <a:lnTo>
                    <a:pt x="21985" y="48234"/>
                  </a:lnTo>
                  <a:cubicBezTo>
                    <a:pt x="20784" y="49435"/>
                    <a:pt x="19216" y="50036"/>
                    <a:pt x="17647" y="50036"/>
                  </a:cubicBezTo>
                  <a:cubicBezTo>
                    <a:pt x="16079" y="50036"/>
                    <a:pt x="14510" y="49435"/>
                    <a:pt x="13309" y="48234"/>
                  </a:cubicBezTo>
                  <a:cubicBezTo>
                    <a:pt x="10932" y="45832"/>
                    <a:pt x="10932" y="41960"/>
                    <a:pt x="13309" y="39558"/>
                  </a:cubicBezTo>
                  <a:lnTo>
                    <a:pt x="22108" y="30784"/>
                  </a:lnTo>
                  <a:lnTo>
                    <a:pt x="13309" y="21985"/>
                  </a:lnTo>
                  <a:cubicBezTo>
                    <a:pt x="10932" y="19583"/>
                    <a:pt x="10932" y="15711"/>
                    <a:pt x="13309" y="13309"/>
                  </a:cubicBezTo>
                  <a:cubicBezTo>
                    <a:pt x="14510" y="12121"/>
                    <a:pt x="16079" y="11526"/>
                    <a:pt x="17647" y="11526"/>
                  </a:cubicBezTo>
                  <a:cubicBezTo>
                    <a:pt x="19216" y="11526"/>
                    <a:pt x="20784" y="12121"/>
                    <a:pt x="21985" y="13309"/>
                  </a:cubicBezTo>
                  <a:lnTo>
                    <a:pt x="30784" y="22108"/>
                  </a:lnTo>
                  <a:lnTo>
                    <a:pt x="39582" y="13309"/>
                  </a:lnTo>
                  <a:cubicBezTo>
                    <a:pt x="40771" y="12121"/>
                    <a:pt x="42340" y="11526"/>
                    <a:pt x="43908" y="11526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41;p86">
              <a:extLst>
                <a:ext uri="{FF2B5EF4-FFF2-40B4-BE49-F238E27FC236}">
                  <a16:creationId xmlns:a16="http://schemas.microsoft.com/office/drawing/2014/main" id="{23D30AD2-C52D-D820-6ADB-59E49E4B5642}"/>
                </a:ext>
              </a:extLst>
            </p:cNvPr>
            <p:cNvSpPr/>
            <p:nvPr/>
          </p:nvSpPr>
          <p:spPr>
            <a:xfrm>
              <a:off x="1784950" y="832450"/>
              <a:ext cx="349900" cy="349900"/>
            </a:xfrm>
            <a:custGeom>
              <a:avLst/>
              <a:gdLst/>
              <a:ahLst/>
              <a:cxnLst/>
              <a:rect l="l" t="t" r="r" b="b"/>
              <a:pathLst>
                <a:path w="13996" h="13996" extrusionOk="0">
                  <a:moveTo>
                    <a:pt x="7010" y="1"/>
                  </a:moveTo>
                  <a:cubicBezTo>
                    <a:pt x="3138" y="1"/>
                    <a:pt x="1" y="3138"/>
                    <a:pt x="1" y="7010"/>
                  </a:cubicBezTo>
                  <a:cubicBezTo>
                    <a:pt x="1" y="10858"/>
                    <a:pt x="3138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8"/>
                    <a:pt x="10858" y="1"/>
                    <a:pt x="7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42;p86">
              <a:extLst>
                <a:ext uri="{FF2B5EF4-FFF2-40B4-BE49-F238E27FC236}">
                  <a16:creationId xmlns:a16="http://schemas.microsoft.com/office/drawing/2014/main" id="{7B8E4ADB-63B2-6FC7-645B-D9AE4F8A4A36}"/>
                </a:ext>
              </a:extLst>
            </p:cNvPr>
            <p:cNvSpPr/>
            <p:nvPr/>
          </p:nvSpPr>
          <p:spPr>
            <a:xfrm>
              <a:off x="1190625" y="238125"/>
              <a:ext cx="1538550" cy="1538550"/>
            </a:xfrm>
            <a:custGeom>
              <a:avLst/>
              <a:gdLst/>
              <a:ahLst/>
              <a:cxnLst/>
              <a:rect l="l" t="t" r="r" b="b"/>
              <a:pathLst>
                <a:path w="61542" h="61542" extrusionOk="0">
                  <a:moveTo>
                    <a:pt x="30783" y="11519"/>
                  </a:moveTo>
                  <a:cubicBezTo>
                    <a:pt x="41395" y="11519"/>
                    <a:pt x="50022" y="20146"/>
                    <a:pt x="50022" y="30783"/>
                  </a:cubicBezTo>
                  <a:cubicBezTo>
                    <a:pt x="50022" y="41395"/>
                    <a:pt x="41395" y="50022"/>
                    <a:pt x="30783" y="50022"/>
                  </a:cubicBezTo>
                  <a:cubicBezTo>
                    <a:pt x="20146" y="50022"/>
                    <a:pt x="11519" y="41395"/>
                    <a:pt x="11519" y="30783"/>
                  </a:cubicBezTo>
                  <a:cubicBezTo>
                    <a:pt x="11519" y="20146"/>
                    <a:pt x="20146" y="11519"/>
                    <a:pt x="30783" y="11519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55414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43;p86">
              <a:extLst>
                <a:ext uri="{FF2B5EF4-FFF2-40B4-BE49-F238E27FC236}">
                  <a16:creationId xmlns:a16="http://schemas.microsoft.com/office/drawing/2014/main" id="{B4E0682C-4D65-0EA2-36A9-24B5B2750331}"/>
                </a:ext>
              </a:extLst>
            </p:cNvPr>
            <p:cNvSpPr/>
            <p:nvPr/>
          </p:nvSpPr>
          <p:spPr>
            <a:xfrm>
              <a:off x="30355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43896" y="11525"/>
                  </a:moveTo>
                  <a:cubicBezTo>
                    <a:pt x="45465" y="11525"/>
                    <a:pt x="47033" y="12120"/>
                    <a:pt x="48234" y="13308"/>
                  </a:cubicBezTo>
                  <a:cubicBezTo>
                    <a:pt x="50636" y="15710"/>
                    <a:pt x="50636" y="19583"/>
                    <a:pt x="48234" y="21984"/>
                  </a:cubicBezTo>
                  <a:lnTo>
                    <a:pt x="39436" y="30783"/>
                  </a:lnTo>
                  <a:lnTo>
                    <a:pt x="48234" y="39557"/>
                  </a:lnTo>
                  <a:cubicBezTo>
                    <a:pt x="50636" y="41959"/>
                    <a:pt x="50636" y="45831"/>
                    <a:pt x="48234" y="48233"/>
                  </a:cubicBezTo>
                  <a:cubicBezTo>
                    <a:pt x="47030" y="49425"/>
                    <a:pt x="45457" y="50025"/>
                    <a:pt x="43884" y="50025"/>
                  </a:cubicBezTo>
                  <a:cubicBezTo>
                    <a:pt x="42320" y="50025"/>
                    <a:pt x="40756" y="49431"/>
                    <a:pt x="39558" y="48233"/>
                  </a:cubicBezTo>
                  <a:lnTo>
                    <a:pt x="30784" y="39435"/>
                  </a:lnTo>
                  <a:lnTo>
                    <a:pt x="21985" y="48233"/>
                  </a:lnTo>
                  <a:cubicBezTo>
                    <a:pt x="20781" y="49425"/>
                    <a:pt x="19208" y="50025"/>
                    <a:pt x="17635" y="50025"/>
                  </a:cubicBezTo>
                  <a:cubicBezTo>
                    <a:pt x="16071" y="50025"/>
                    <a:pt x="14507" y="49431"/>
                    <a:pt x="13309" y="48233"/>
                  </a:cubicBezTo>
                  <a:cubicBezTo>
                    <a:pt x="10932" y="45831"/>
                    <a:pt x="10932" y="41959"/>
                    <a:pt x="13309" y="39557"/>
                  </a:cubicBezTo>
                  <a:lnTo>
                    <a:pt x="22108" y="30783"/>
                  </a:lnTo>
                  <a:lnTo>
                    <a:pt x="13309" y="21984"/>
                  </a:lnTo>
                  <a:cubicBezTo>
                    <a:pt x="10932" y="19583"/>
                    <a:pt x="10932" y="15710"/>
                    <a:pt x="13309" y="13308"/>
                  </a:cubicBezTo>
                  <a:cubicBezTo>
                    <a:pt x="14510" y="12120"/>
                    <a:pt x="16079" y="11525"/>
                    <a:pt x="17647" y="11525"/>
                  </a:cubicBezTo>
                  <a:cubicBezTo>
                    <a:pt x="19216" y="11525"/>
                    <a:pt x="20784" y="12120"/>
                    <a:pt x="21985" y="13308"/>
                  </a:cubicBezTo>
                  <a:lnTo>
                    <a:pt x="30784" y="22107"/>
                  </a:lnTo>
                  <a:lnTo>
                    <a:pt x="39558" y="13308"/>
                  </a:lnTo>
                  <a:cubicBezTo>
                    <a:pt x="40759" y="12120"/>
                    <a:pt x="42328" y="11525"/>
                    <a:pt x="43896" y="11525"/>
                  </a:cubicBezTo>
                  <a:close/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44;p86">
              <a:extLst>
                <a:ext uri="{FF2B5EF4-FFF2-40B4-BE49-F238E27FC236}">
                  <a16:creationId xmlns:a16="http://schemas.microsoft.com/office/drawing/2014/main" id="{21AFB5D6-8905-E9D7-B191-EFDC1F8F394C}"/>
                </a:ext>
              </a:extLst>
            </p:cNvPr>
            <p:cNvSpPr/>
            <p:nvPr/>
          </p:nvSpPr>
          <p:spPr>
            <a:xfrm>
              <a:off x="4880400" y="238125"/>
              <a:ext cx="1538575" cy="1538550"/>
            </a:xfrm>
            <a:custGeom>
              <a:avLst/>
              <a:gdLst/>
              <a:ahLst/>
              <a:cxnLst/>
              <a:rect l="l" t="t" r="r" b="b"/>
              <a:pathLst>
                <a:path w="61543" h="61542" extrusionOk="0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55414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4"/>
                  </a:cubicBezTo>
                  <a:lnTo>
                    <a:pt x="61542" y="6127"/>
                  </a:lnTo>
                  <a:cubicBezTo>
                    <a:pt x="61542" y="2745"/>
                    <a:pt x="58797" y="0"/>
                    <a:pt x="55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45;p86">
              <a:extLst>
                <a:ext uri="{FF2B5EF4-FFF2-40B4-BE49-F238E27FC236}">
                  <a16:creationId xmlns:a16="http://schemas.microsoft.com/office/drawing/2014/main" id="{2B9D66AF-F92C-270A-9E44-7E7EC12E524D}"/>
                </a:ext>
              </a:extLst>
            </p:cNvPr>
            <p:cNvSpPr/>
            <p:nvPr/>
          </p:nvSpPr>
          <p:spPr>
            <a:xfrm>
              <a:off x="1190625" y="39279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43895" y="11526"/>
                  </a:moveTo>
                  <a:cubicBezTo>
                    <a:pt x="45464" y="11526"/>
                    <a:pt x="47032" y="12120"/>
                    <a:pt x="48233" y="13309"/>
                  </a:cubicBezTo>
                  <a:cubicBezTo>
                    <a:pt x="50635" y="15711"/>
                    <a:pt x="50635" y="19583"/>
                    <a:pt x="48233" y="21985"/>
                  </a:cubicBezTo>
                  <a:lnTo>
                    <a:pt x="39435" y="30784"/>
                  </a:lnTo>
                  <a:lnTo>
                    <a:pt x="48233" y="39582"/>
                  </a:lnTo>
                  <a:cubicBezTo>
                    <a:pt x="50611" y="41960"/>
                    <a:pt x="50611" y="45857"/>
                    <a:pt x="48233" y="48234"/>
                  </a:cubicBezTo>
                  <a:cubicBezTo>
                    <a:pt x="47032" y="49435"/>
                    <a:pt x="45464" y="50035"/>
                    <a:pt x="43895" y="50035"/>
                  </a:cubicBezTo>
                  <a:cubicBezTo>
                    <a:pt x="42327" y="50035"/>
                    <a:pt x="40758" y="49435"/>
                    <a:pt x="39557" y="48234"/>
                  </a:cubicBezTo>
                  <a:lnTo>
                    <a:pt x="30783" y="39435"/>
                  </a:lnTo>
                  <a:lnTo>
                    <a:pt x="21984" y="48234"/>
                  </a:lnTo>
                  <a:cubicBezTo>
                    <a:pt x="20783" y="49435"/>
                    <a:pt x="19215" y="50035"/>
                    <a:pt x="17646" y="50035"/>
                  </a:cubicBezTo>
                  <a:cubicBezTo>
                    <a:pt x="16078" y="50035"/>
                    <a:pt x="14509" y="49435"/>
                    <a:pt x="13308" y="48234"/>
                  </a:cubicBezTo>
                  <a:cubicBezTo>
                    <a:pt x="10931" y="45857"/>
                    <a:pt x="10931" y="41960"/>
                    <a:pt x="13308" y="39582"/>
                  </a:cubicBezTo>
                  <a:lnTo>
                    <a:pt x="22107" y="30784"/>
                  </a:lnTo>
                  <a:lnTo>
                    <a:pt x="13308" y="21985"/>
                  </a:lnTo>
                  <a:cubicBezTo>
                    <a:pt x="10931" y="19583"/>
                    <a:pt x="10931" y="15711"/>
                    <a:pt x="13308" y="13309"/>
                  </a:cubicBezTo>
                  <a:cubicBezTo>
                    <a:pt x="14509" y="12120"/>
                    <a:pt x="16078" y="11526"/>
                    <a:pt x="17646" y="11526"/>
                  </a:cubicBezTo>
                  <a:cubicBezTo>
                    <a:pt x="19215" y="11526"/>
                    <a:pt x="20783" y="12120"/>
                    <a:pt x="21984" y="13309"/>
                  </a:cubicBezTo>
                  <a:lnTo>
                    <a:pt x="30783" y="22108"/>
                  </a:lnTo>
                  <a:lnTo>
                    <a:pt x="39557" y="13309"/>
                  </a:lnTo>
                  <a:cubicBezTo>
                    <a:pt x="40758" y="12120"/>
                    <a:pt x="42327" y="11526"/>
                    <a:pt x="43895" y="11526"/>
                  </a:cubicBezTo>
                  <a:close/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46;p86">
              <a:extLst>
                <a:ext uri="{FF2B5EF4-FFF2-40B4-BE49-F238E27FC236}">
                  <a16:creationId xmlns:a16="http://schemas.microsoft.com/office/drawing/2014/main" id="{056944A8-7B74-BFCA-4A9F-2DF0E2863FD6}"/>
                </a:ext>
              </a:extLst>
            </p:cNvPr>
            <p:cNvSpPr/>
            <p:nvPr/>
          </p:nvSpPr>
          <p:spPr>
            <a:xfrm>
              <a:off x="30355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47;p86">
              <a:extLst>
                <a:ext uri="{FF2B5EF4-FFF2-40B4-BE49-F238E27FC236}">
                  <a16:creationId xmlns:a16="http://schemas.microsoft.com/office/drawing/2014/main" id="{707862D4-13C7-7584-0360-BF374E0353BA}"/>
                </a:ext>
              </a:extLst>
            </p:cNvPr>
            <p:cNvSpPr/>
            <p:nvPr/>
          </p:nvSpPr>
          <p:spPr>
            <a:xfrm>
              <a:off x="5474750" y="4522250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7010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7010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48;p86">
              <a:extLst>
                <a:ext uri="{FF2B5EF4-FFF2-40B4-BE49-F238E27FC236}">
                  <a16:creationId xmlns:a16="http://schemas.microsoft.com/office/drawing/2014/main" id="{881326D1-52A4-0B2F-E00D-458D166E5AE3}"/>
                </a:ext>
              </a:extLst>
            </p:cNvPr>
            <p:cNvSpPr/>
            <p:nvPr/>
          </p:nvSpPr>
          <p:spPr>
            <a:xfrm>
              <a:off x="4880400" y="39279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4" y="11520"/>
                  </a:moveTo>
                  <a:cubicBezTo>
                    <a:pt x="41396" y="11520"/>
                    <a:pt x="50023" y="20172"/>
                    <a:pt x="50023" y="30784"/>
                  </a:cubicBezTo>
                  <a:cubicBezTo>
                    <a:pt x="50023" y="41396"/>
                    <a:pt x="41396" y="50023"/>
                    <a:pt x="30784" y="50023"/>
                  </a:cubicBezTo>
                  <a:cubicBezTo>
                    <a:pt x="20172" y="50023"/>
                    <a:pt x="11520" y="41396"/>
                    <a:pt x="11520" y="30784"/>
                  </a:cubicBezTo>
                  <a:cubicBezTo>
                    <a:pt x="11520" y="20172"/>
                    <a:pt x="20172" y="11520"/>
                    <a:pt x="30784" y="11520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9F87E23-E093-1B7F-7375-B0F668D9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16" y="1447603"/>
            <a:ext cx="3027513" cy="28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5"/>
          <p:cNvSpPr txBox="1">
            <a:spLocks noGrp="1"/>
          </p:cNvSpPr>
          <p:nvPr>
            <p:ph type="title"/>
          </p:nvPr>
        </p:nvSpPr>
        <p:spPr>
          <a:xfrm>
            <a:off x="716586" y="333974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&amp; Alat Bantu</a:t>
            </a:r>
            <a:endParaRPr dirty="0"/>
          </a:p>
        </p:txBody>
      </p:sp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871898" y="1100653"/>
            <a:ext cx="2480902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3. Paint Trees</a:t>
            </a:r>
            <a:endParaRPr sz="2000" dirty="0"/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576217" y="970808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805;p65">
            <a:extLst>
              <a:ext uri="{FF2B5EF4-FFF2-40B4-BE49-F238E27FC236}">
                <a16:creationId xmlns:a16="http://schemas.microsoft.com/office/drawing/2014/main" id="{309053A4-CAB5-90E1-B1F3-5E9FDC6EB649}"/>
              </a:ext>
            </a:extLst>
          </p:cNvPr>
          <p:cNvSpPr txBox="1">
            <a:spLocks/>
          </p:cNvSpPr>
          <p:nvPr/>
        </p:nvSpPr>
        <p:spPr>
          <a:xfrm>
            <a:off x="4147503" y="1476960"/>
            <a:ext cx="4635866" cy="148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139700" indent="0" algn="just">
              <a:lnSpc>
                <a:spcPct val="150000"/>
              </a:lnSpc>
              <a:buFont typeface="Didact Gothic"/>
              <a:buNone/>
            </a:pPr>
            <a:r>
              <a:rPr lang="en-US" sz="1100" dirty="0"/>
              <a:t>Terrain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prototype </a:t>
            </a:r>
            <a:r>
              <a:rPr lang="en-US" sz="1100" dirty="0" err="1"/>
              <a:t>pohon</a:t>
            </a:r>
            <a:r>
              <a:rPr lang="en-US" sz="1100" dirty="0"/>
              <a:t> yang </a:t>
            </a:r>
            <a:r>
              <a:rPr lang="en-US" sz="1100" dirty="0" err="1"/>
              <a:t>tersedia</a:t>
            </a:r>
            <a:r>
              <a:rPr lang="en-US" sz="1100" dirty="0"/>
              <a:t>. Untuk </a:t>
            </a:r>
            <a:r>
              <a:rPr lang="en-US" sz="1100" dirty="0" err="1"/>
              <a:t>mulai</a:t>
            </a:r>
            <a:r>
              <a:rPr lang="en-US" sz="1100" dirty="0"/>
              <a:t> </a:t>
            </a:r>
            <a:r>
              <a:rPr lang="en-US" sz="1100" dirty="0" err="1"/>
              <a:t>melukis</a:t>
            </a:r>
            <a:r>
              <a:rPr lang="en-US" sz="1100" dirty="0"/>
              <a:t> di Terrain, </a:t>
            </a:r>
            <a:r>
              <a:rPr lang="en-US" sz="1100" dirty="0" err="1"/>
              <a:t>perlu</a:t>
            </a:r>
            <a:r>
              <a:rPr lang="en-US" sz="1100" dirty="0"/>
              <a:t> </a:t>
            </a:r>
            <a:r>
              <a:rPr lang="en-US" sz="1100" dirty="0" err="1"/>
              <a:t>menambahkan</a:t>
            </a:r>
            <a:r>
              <a:rPr lang="en-US" sz="1100" dirty="0"/>
              <a:t> prototype </a:t>
            </a:r>
            <a:r>
              <a:rPr lang="en-US" sz="1100" dirty="0" err="1"/>
              <a:t>pohon</a:t>
            </a:r>
            <a:r>
              <a:rPr lang="en-US" sz="1100" dirty="0"/>
              <a:t>. </a:t>
            </a:r>
            <a:r>
              <a:rPr lang="en-US" sz="1100" dirty="0" err="1"/>
              <a:t>Klik</a:t>
            </a:r>
            <a:r>
              <a:rPr lang="en-US" sz="1100" dirty="0"/>
              <a:t> </a:t>
            </a:r>
            <a:r>
              <a:rPr lang="en-US" sz="1100" dirty="0" err="1"/>
              <a:t>tombol</a:t>
            </a:r>
            <a:r>
              <a:rPr lang="en-US" sz="1100" dirty="0"/>
              <a:t> Edit Trees, dan </a:t>
            </a:r>
            <a:r>
              <a:rPr lang="en-US" sz="1100" dirty="0" err="1"/>
              <a:t>pilih</a:t>
            </a:r>
            <a:r>
              <a:rPr lang="en-US" sz="1100" dirty="0"/>
              <a:t> Add Tree. Dari </a:t>
            </a:r>
            <a:r>
              <a:rPr lang="en-US" sz="1100" dirty="0" err="1"/>
              <a:t>sini</a:t>
            </a:r>
            <a:r>
              <a:rPr lang="en-US" sz="1100" dirty="0"/>
              <a:t>,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memilih</a:t>
            </a:r>
            <a:r>
              <a:rPr lang="en-US" sz="1100" dirty="0"/>
              <a:t> Tree Asset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Proyek</a:t>
            </a:r>
            <a:r>
              <a:rPr lang="en-US" sz="1100" dirty="0"/>
              <a:t> Anda, dan </a:t>
            </a:r>
            <a:r>
              <a:rPr lang="en-US" sz="1100" dirty="0" err="1"/>
              <a:t>menambahkannya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Tree Prefab untuk </a:t>
            </a:r>
            <a:r>
              <a:rPr lang="en-US" sz="1100" dirty="0" err="1"/>
              <a:t>digunakan</a:t>
            </a:r>
            <a:r>
              <a:rPr lang="en-US" sz="1100" dirty="0"/>
              <a:t> dengan Brush: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4CA19-121C-2EA7-CE1B-F5276028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77" y="1689253"/>
            <a:ext cx="3142074" cy="2637420"/>
          </a:xfrm>
          <a:prstGeom prst="rect">
            <a:avLst/>
          </a:prstGeom>
        </p:spPr>
      </p:pic>
      <p:grpSp>
        <p:nvGrpSpPr>
          <p:cNvPr id="6" name="Google Shape;5361;p86">
            <a:extLst>
              <a:ext uri="{FF2B5EF4-FFF2-40B4-BE49-F238E27FC236}">
                <a16:creationId xmlns:a16="http://schemas.microsoft.com/office/drawing/2014/main" id="{DBCF0D0C-DAC0-DFEB-CEAA-233696B78322}"/>
              </a:ext>
            </a:extLst>
          </p:cNvPr>
          <p:cNvGrpSpPr/>
          <p:nvPr/>
        </p:nvGrpSpPr>
        <p:grpSpPr>
          <a:xfrm>
            <a:off x="8575258" y="388292"/>
            <a:ext cx="389629" cy="479963"/>
            <a:chOff x="1680800" y="238125"/>
            <a:chExt cx="4244325" cy="5228350"/>
          </a:xfrm>
        </p:grpSpPr>
        <p:sp>
          <p:nvSpPr>
            <p:cNvPr id="15" name="Google Shape;5362;p86">
              <a:extLst>
                <a:ext uri="{FF2B5EF4-FFF2-40B4-BE49-F238E27FC236}">
                  <a16:creationId xmlns:a16="http://schemas.microsoft.com/office/drawing/2014/main" id="{BD17BD1F-FECD-14C7-1560-45512AA6D8D2}"/>
                </a:ext>
              </a:extLst>
            </p:cNvPr>
            <p:cNvSpPr/>
            <p:nvPr/>
          </p:nvSpPr>
          <p:spPr>
            <a:xfrm>
              <a:off x="2993225" y="238125"/>
              <a:ext cx="1618825" cy="1618825"/>
            </a:xfrm>
            <a:custGeom>
              <a:avLst/>
              <a:gdLst/>
              <a:ahLst/>
              <a:cxnLst/>
              <a:rect l="l" t="t" r="r" b="b"/>
              <a:pathLst>
                <a:path w="64753" h="64753" extrusionOk="0">
                  <a:moveTo>
                    <a:pt x="32377" y="0"/>
                  </a:moveTo>
                  <a:cubicBezTo>
                    <a:pt x="14535" y="0"/>
                    <a:pt x="1" y="14534"/>
                    <a:pt x="1" y="32376"/>
                  </a:cubicBezTo>
                  <a:cubicBezTo>
                    <a:pt x="1" y="50243"/>
                    <a:pt x="14535" y="64752"/>
                    <a:pt x="32377" y="64752"/>
                  </a:cubicBezTo>
                  <a:cubicBezTo>
                    <a:pt x="50244" y="64752"/>
                    <a:pt x="64753" y="50243"/>
                    <a:pt x="64753" y="32376"/>
                  </a:cubicBezTo>
                  <a:cubicBezTo>
                    <a:pt x="64753" y="14534"/>
                    <a:pt x="50244" y="0"/>
                    <a:pt x="32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3;p86">
              <a:extLst>
                <a:ext uri="{FF2B5EF4-FFF2-40B4-BE49-F238E27FC236}">
                  <a16:creationId xmlns:a16="http://schemas.microsoft.com/office/drawing/2014/main" id="{35F425E7-E99C-74DA-CF49-1D3747B9903E}"/>
                </a:ext>
              </a:extLst>
            </p:cNvPr>
            <p:cNvSpPr/>
            <p:nvPr/>
          </p:nvSpPr>
          <p:spPr>
            <a:xfrm>
              <a:off x="3321650" y="2054225"/>
              <a:ext cx="962600" cy="995075"/>
            </a:xfrm>
            <a:custGeom>
              <a:avLst/>
              <a:gdLst/>
              <a:ahLst/>
              <a:cxnLst/>
              <a:rect l="l" t="t" r="r" b="b"/>
              <a:pathLst>
                <a:path w="38504" h="39803" extrusionOk="0">
                  <a:moveTo>
                    <a:pt x="1" y="0"/>
                  </a:moveTo>
                  <a:lnTo>
                    <a:pt x="1" y="39802"/>
                  </a:lnTo>
                  <a:lnTo>
                    <a:pt x="38504" y="39802"/>
                  </a:lnTo>
                  <a:lnTo>
                    <a:pt x="38504" y="0"/>
                  </a:lnTo>
                  <a:cubicBezTo>
                    <a:pt x="32671" y="2794"/>
                    <a:pt x="26127" y="4363"/>
                    <a:pt x="19240" y="4363"/>
                  </a:cubicBezTo>
                  <a:cubicBezTo>
                    <a:pt x="12353" y="4363"/>
                    <a:pt x="5834" y="279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64;p86">
              <a:extLst>
                <a:ext uri="{FF2B5EF4-FFF2-40B4-BE49-F238E27FC236}">
                  <a16:creationId xmlns:a16="http://schemas.microsoft.com/office/drawing/2014/main" id="{20713EB2-AC41-6B1F-A1BB-A3947380CE71}"/>
                </a:ext>
              </a:extLst>
            </p:cNvPr>
            <p:cNvSpPr/>
            <p:nvPr/>
          </p:nvSpPr>
          <p:spPr>
            <a:xfrm>
              <a:off x="2846175" y="3355625"/>
              <a:ext cx="1913550" cy="355400"/>
            </a:xfrm>
            <a:custGeom>
              <a:avLst/>
              <a:gdLst/>
              <a:ahLst/>
              <a:cxnLst/>
              <a:rect l="l" t="t" r="r" b="b"/>
              <a:pathLst>
                <a:path w="76542" h="14216" extrusionOk="0">
                  <a:moveTo>
                    <a:pt x="18578" y="1"/>
                  </a:moveTo>
                  <a:cubicBezTo>
                    <a:pt x="9682" y="1"/>
                    <a:pt x="2206" y="6030"/>
                    <a:pt x="1" y="14216"/>
                  </a:cubicBezTo>
                  <a:cubicBezTo>
                    <a:pt x="1790" y="14069"/>
                    <a:pt x="3603" y="13995"/>
                    <a:pt x="5442" y="13995"/>
                  </a:cubicBezTo>
                  <a:lnTo>
                    <a:pt x="71076" y="13995"/>
                  </a:lnTo>
                  <a:cubicBezTo>
                    <a:pt x="72914" y="13995"/>
                    <a:pt x="74752" y="14069"/>
                    <a:pt x="76542" y="14216"/>
                  </a:cubicBezTo>
                  <a:cubicBezTo>
                    <a:pt x="74336" y="6030"/>
                    <a:pt x="66861" y="1"/>
                    <a:pt x="579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65;p86">
              <a:extLst>
                <a:ext uri="{FF2B5EF4-FFF2-40B4-BE49-F238E27FC236}">
                  <a16:creationId xmlns:a16="http://schemas.microsoft.com/office/drawing/2014/main" id="{7D0E8FF8-EBF9-36A3-F5B7-4E40E979CF3B}"/>
                </a:ext>
              </a:extLst>
            </p:cNvPr>
            <p:cNvSpPr/>
            <p:nvPr/>
          </p:nvSpPr>
          <p:spPr>
            <a:xfrm>
              <a:off x="1680800" y="4011850"/>
              <a:ext cx="4244325" cy="1454625"/>
            </a:xfrm>
            <a:custGeom>
              <a:avLst/>
              <a:gdLst/>
              <a:ahLst/>
              <a:cxnLst/>
              <a:rect l="l" t="t" r="r" b="b"/>
              <a:pathLst>
                <a:path w="169773" h="58185" extrusionOk="0">
                  <a:moveTo>
                    <a:pt x="52057" y="1"/>
                  </a:moveTo>
                  <a:cubicBezTo>
                    <a:pt x="23357" y="1"/>
                    <a:pt x="0" y="23357"/>
                    <a:pt x="0" y="52057"/>
                  </a:cubicBezTo>
                  <a:cubicBezTo>
                    <a:pt x="0" y="55439"/>
                    <a:pt x="2745" y="58184"/>
                    <a:pt x="6127" y="58184"/>
                  </a:cubicBezTo>
                  <a:lnTo>
                    <a:pt x="163645" y="58184"/>
                  </a:lnTo>
                  <a:cubicBezTo>
                    <a:pt x="167027" y="58184"/>
                    <a:pt x="169772" y="55439"/>
                    <a:pt x="169772" y="52057"/>
                  </a:cubicBezTo>
                  <a:cubicBezTo>
                    <a:pt x="169772" y="23357"/>
                    <a:pt x="146415" y="1"/>
                    <a:pt x="117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5273;p86">
            <a:extLst>
              <a:ext uri="{FF2B5EF4-FFF2-40B4-BE49-F238E27FC236}">
                <a16:creationId xmlns:a16="http://schemas.microsoft.com/office/drawing/2014/main" id="{3A948783-3CE9-A483-17A8-034FFB02F71E}"/>
              </a:ext>
            </a:extLst>
          </p:cNvPr>
          <p:cNvGrpSpPr/>
          <p:nvPr/>
        </p:nvGrpSpPr>
        <p:grpSpPr>
          <a:xfrm>
            <a:off x="242573" y="4434222"/>
            <a:ext cx="481257" cy="479963"/>
            <a:chOff x="1190625" y="238125"/>
            <a:chExt cx="5242450" cy="5228350"/>
          </a:xfrm>
        </p:grpSpPr>
        <p:sp>
          <p:nvSpPr>
            <p:cNvPr id="20" name="Google Shape;5274;p86">
              <a:extLst>
                <a:ext uri="{FF2B5EF4-FFF2-40B4-BE49-F238E27FC236}">
                  <a16:creationId xmlns:a16="http://schemas.microsoft.com/office/drawing/2014/main" id="{2B7B0EB2-ED8A-27AE-F5AD-90856095C42F}"/>
                </a:ext>
              </a:extLst>
            </p:cNvPr>
            <p:cNvSpPr/>
            <p:nvPr/>
          </p:nvSpPr>
          <p:spPr>
            <a:xfrm>
              <a:off x="4906750" y="238125"/>
              <a:ext cx="1526325" cy="1498725"/>
            </a:xfrm>
            <a:custGeom>
              <a:avLst/>
              <a:gdLst/>
              <a:ahLst/>
              <a:cxnLst/>
              <a:rect l="l" t="t" r="r" b="b"/>
              <a:pathLst>
                <a:path w="61053" h="59949" extrusionOk="0">
                  <a:moveTo>
                    <a:pt x="30539" y="0"/>
                  </a:moveTo>
                  <a:cubicBezTo>
                    <a:pt x="29019" y="0"/>
                    <a:pt x="27573" y="588"/>
                    <a:pt x="26519" y="1667"/>
                  </a:cubicBezTo>
                  <a:lnTo>
                    <a:pt x="21054" y="7108"/>
                  </a:lnTo>
                  <a:lnTo>
                    <a:pt x="13358" y="7108"/>
                  </a:lnTo>
                  <a:cubicBezTo>
                    <a:pt x="10221" y="7108"/>
                    <a:pt x="7672" y="9656"/>
                    <a:pt x="7672" y="12794"/>
                  </a:cubicBezTo>
                  <a:lnTo>
                    <a:pt x="7672" y="20514"/>
                  </a:lnTo>
                  <a:lnTo>
                    <a:pt x="2231" y="25955"/>
                  </a:lnTo>
                  <a:cubicBezTo>
                    <a:pt x="1" y="28185"/>
                    <a:pt x="1" y="31763"/>
                    <a:pt x="2231" y="33969"/>
                  </a:cubicBezTo>
                  <a:lnTo>
                    <a:pt x="7672" y="39435"/>
                  </a:lnTo>
                  <a:lnTo>
                    <a:pt x="7672" y="47155"/>
                  </a:lnTo>
                  <a:cubicBezTo>
                    <a:pt x="7672" y="50292"/>
                    <a:pt x="10221" y="52816"/>
                    <a:pt x="13358" y="52816"/>
                  </a:cubicBezTo>
                  <a:lnTo>
                    <a:pt x="21054" y="52816"/>
                  </a:lnTo>
                  <a:lnTo>
                    <a:pt x="26519" y="58282"/>
                  </a:lnTo>
                  <a:cubicBezTo>
                    <a:pt x="27573" y="59336"/>
                    <a:pt x="29019" y="59948"/>
                    <a:pt x="30539" y="59948"/>
                  </a:cubicBezTo>
                  <a:cubicBezTo>
                    <a:pt x="32034" y="59948"/>
                    <a:pt x="33480" y="59336"/>
                    <a:pt x="34534" y="58282"/>
                  </a:cubicBezTo>
                  <a:lnTo>
                    <a:pt x="39999" y="52816"/>
                  </a:lnTo>
                  <a:lnTo>
                    <a:pt x="47719" y="52816"/>
                  </a:lnTo>
                  <a:cubicBezTo>
                    <a:pt x="50832" y="52816"/>
                    <a:pt x="53381" y="50292"/>
                    <a:pt x="53381" y="47155"/>
                  </a:cubicBezTo>
                  <a:lnTo>
                    <a:pt x="53381" y="39435"/>
                  </a:lnTo>
                  <a:lnTo>
                    <a:pt x="58846" y="33969"/>
                  </a:lnTo>
                  <a:cubicBezTo>
                    <a:pt x="61052" y="31763"/>
                    <a:pt x="61052" y="28185"/>
                    <a:pt x="58846" y="25955"/>
                  </a:cubicBezTo>
                  <a:lnTo>
                    <a:pt x="53381" y="20514"/>
                  </a:lnTo>
                  <a:lnTo>
                    <a:pt x="53381" y="12794"/>
                  </a:lnTo>
                  <a:cubicBezTo>
                    <a:pt x="53381" y="9656"/>
                    <a:pt x="50832" y="7108"/>
                    <a:pt x="47719" y="7108"/>
                  </a:cubicBezTo>
                  <a:lnTo>
                    <a:pt x="39999" y="7108"/>
                  </a:lnTo>
                  <a:lnTo>
                    <a:pt x="34534" y="1667"/>
                  </a:lnTo>
                  <a:cubicBezTo>
                    <a:pt x="33480" y="588"/>
                    <a:pt x="32034" y="0"/>
                    <a:pt x="30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75;p86">
              <a:extLst>
                <a:ext uri="{FF2B5EF4-FFF2-40B4-BE49-F238E27FC236}">
                  <a16:creationId xmlns:a16="http://schemas.microsoft.com/office/drawing/2014/main" id="{511556BF-D911-16C9-BCD8-2EE9456E8B87}"/>
                </a:ext>
              </a:extLst>
            </p:cNvPr>
            <p:cNvSpPr/>
            <p:nvPr/>
          </p:nvSpPr>
          <p:spPr>
            <a:xfrm>
              <a:off x="2011050" y="1386350"/>
              <a:ext cx="1947250" cy="425875"/>
            </a:xfrm>
            <a:custGeom>
              <a:avLst/>
              <a:gdLst/>
              <a:ahLst/>
              <a:cxnLst/>
              <a:rect l="l" t="t" r="r" b="b"/>
              <a:pathLst>
                <a:path w="77890" h="17035" extrusionOk="0">
                  <a:moveTo>
                    <a:pt x="6127" y="0"/>
                  </a:moveTo>
                  <a:cubicBezTo>
                    <a:pt x="2745" y="0"/>
                    <a:pt x="0" y="2745"/>
                    <a:pt x="0" y="6128"/>
                  </a:cubicBezTo>
                  <a:lnTo>
                    <a:pt x="0" y="17034"/>
                  </a:lnTo>
                  <a:cubicBezTo>
                    <a:pt x="11642" y="10907"/>
                    <a:pt x="24901" y="7451"/>
                    <a:pt x="38945" y="7451"/>
                  </a:cubicBezTo>
                  <a:cubicBezTo>
                    <a:pt x="52988" y="7451"/>
                    <a:pt x="66223" y="10907"/>
                    <a:pt x="77889" y="17034"/>
                  </a:cubicBezTo>
                  <a:lnTo>
                    <a:pt x="77889" y="6128"/>
                  </a:lnTo>
                  <a:cubicBezTo>
                    <a:pt x="77889" y="2745"/>
                    <a:pt x="75144" y="0"/>
                    <a:pt x="7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76;p86">
              <a:extLst>
                <a:ext uri="{FF2B5EF4-FFF2-40B4-BE49-F238E27FC236}">
                  <a16:creationId xmlns:a16="http://schemas.microsoft.com/office/drawing/2014/main" id="{86F8FB3A-6890-1B9E-0BE8-EF8F67ABB23B}"/>
                </a:ext>
              </a:extLst>
            </p:cNvPr>
            <p:cNvSpPr/>
            <p:nvPr/>
          </p:nvSpPr>
          <p:spPr>
            <a:xfrm>
              <a:off x="2153200" y="3005775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6985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6985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77;p86">
              <a:extLst>
                <a:ext uri="{FF2B5EF4-FFF2-40B4-BE49-F238E27FC236}">
                  <a16:creationId xmlns:a16="http://schemas.microsoft.com/office/drawing/2014/main" id="{6019A312-86C6-E228-4ED1-0315CC4993AD}"/>
                </a:ext>
              </a:extLst>
            </p:cNvPr>
            <p:cNvSpPr/>
            <p:nvPr/>
          </p:nvSpPr>
          <p:spPr>
            <a:xfrm>
              <a:off x="1190625" y="1878975"/>
              <a:ext cx="3588100" cy="3587500"/>
            </a:xfrm>
            <a:custGeom>
              <a:avLst/>
              <a:gdLst/>
              <a:ahLst/>
              <a:cxnLst/>
              <a:rect l="l" t="t" r="r" b="b"/>
              <a:pathLst>
                <a:path w="143524" h="143500" extrusionOk="0">
                  <a:moveTo>
                    <a:pt x="45513" y="32818"/>
                  </a:moveTo>
                  <a:cubicBezTo>
                    <a:pt x="56125" y="32818"/>
                    <a:pt x="64752" y="41445"/>
                    <a:pt x="64752" y="52057"/>
                  </a:cubicBezTo>
                  <a:cubicBezTo>
                    <a:pt x="64752" y="62669"/>
                    <a:pt x="56125" y="71321"/>
                    <a:pt x="45513" y="71321"/>
                  </a:cubicBezTo>
                  <a:cubicBezTo>
                    <a:pt x="34900" y="71321"/>
                    <a:pt x="26249" y="62669"/>
                    <a:pt x="26249" y="52057"/>
                  </a:cubicBezTo>
                  <a:cubicBezTo>
                    <a:pt x="26249" y="41445"/>
                    <a:pt x="34900" y="32818"/>
                    <a:pt x="45513" y="32818"/>
                  </a:cubicBezTo>
                  <a:close/>
                  <a:moveTo>
                    <a:pt x="71762" y="0"/>
                  </a:moveTo>
                  <a:cubicBezTo>
                    <a:pt x="32180" y="0"/>
                    <a:pt x="0" y="32181"/>
                    <a:pt x="0" y="71762"/>
                  </a:cubicBezTo>
                  <a:cubicBezTo>
                    <a:pt x="0" y="111319"/>
                    <a:pt x="32180" y="143499"/>
                    <a:pt x="71762" y="143499"/>
                  </a:cubicBezTo>
                  <a:cubicBezTo>
                    <a:pt x="111319" y="143499"/>
                    <a:pt x="143523" y="111319"/>
                    <a:pt x="143523" y="71762"/>
                  </a:cubicBezTo>
                  <a:cubicBezTo>
                    <a:pt x="143523" y="32181"/>
                    <a:pt x="111319" y="0"/>
                    <a:pt x="7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78;p86">
              <a:extLst>
                <a:ext uri="{FF2B5EF4-FFF2-40B4-BE49-F238E27FC236}">
                  <a16:creationId xmlns:a16="http://schemas.microsoft.com/office/drawing/2014/main" id="{23D981E6-56F2-866E-B172-2AA988B8BF17}"/>
                </a:ext>
              </a:extLst>
            </p:cNvPr>
            <p:cNvSpPr/>
            <p:nvPr/>
          </p:nvSpPr>
          <p:spPr>
            <a:xfrm>
              <a:off x="2832700" y="238125"/>
              <a:ext cx="2922075" cy="2240725"/>
            </a:xfrm>
            <a:custGeom>
              <a:avLst/>
              <a:gdLst/>
              <a:ahLst/>
              <a:cxnLst/>
              <a:rect l="l" t="t" r="r" b="b"/>
              <a:pathLst>
                <a:path w="116883" h="89629" extrusionOk="0">
                  <a:moveTo>
                    <a:pt x="35612" y="0"/>
                  </a:moveTo>
                  <a:cubicBezTo>
                    <a:pt x="16593" y="0"/>
                    <a:pt x="1030" y="14950"/>
                    <a:pt x="1" y="33675"/>
                  </a:cubicBezTo>
                  <a:lnTo>
                    <a:pt x="12279" y="33675"/>
                  </a:lnTo>
                  <a:cubicBezTo>
                    <a:pt x="13284" y="21690"/>
                    <a:pt x="23357" y="12254"/>
                    <a:pt x="35612" y="12254"/>
                  </a:cubicBezTo>
                  <a:cubicBezTo>
                    <a:pt x="48552" y="12254"/>
                    <a:pt x="59018" y="22744"/>
                    <a:pt x="59018" y="35660"/>
                  </a:cubicBezTo>
                  <a:lnTo>
                    <a:pt x="59018" y="59311"/>
                  </a:lnTo>
                  <a:cubicBezTo>
                    <a:pt x="59018" y="76051"/>
                    <a:pt x="72571" y="89629"/>
                    <a:pt x="89310" y="89629"/>
                  </a:cubicBezTo>
                  <a:cubicBezTo>
                    <a:pt x="101565" y="89629"/>
                    <a:pt x="112128" y="82349"/>
                    <a:pt x="116883" y="71860"/>
                  </a:cubicBezTo>
                  <a:lnTo>
                    <a:pt x="116883" y="71860"/>
                  </a:lnTo>
                  <a:cubicBezTo>
                    <a:pt x="115780" y="72080"/>
                    <a:pt x="114653" y="72203"/>
                    <a:pt x="113501" y="72203"/>
                  </a:cubicBezTo>
                  <a:cubicBezTo>
                    <a:pt x="110143" y="72203"/>
                    <a:pt x="106932" y="71272"/>
                    <a:pt x="104163" y="69580"/>
                  </a:cubicBezTo>
                  <a:cubicBezTo>
                    <a:pt x="100903" y="74286"/>
                    <a:pt x="95462" y="77374"/>
                    <a:pt x="89310" y="77374"/>
                  </a:cubicBezTo>
                  <a:cubicBezTo>
                    <a:pt x="79335" y="77374"/>
                    <a:pt x="71272" y="69286"/>
                    <a:pt x="71272" y="59311"/>
                  </a:cubicBezTo>
                  <a:lnTo>
                    <a:pt x="71272" y="35660"/>
                  </a:lnTo>
                  <a:cubicBezTo>
                    <a:pt x="71272" y="15931"/>
                    <a:pt x="55292" y="0"/>
                    <a:pt x="35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D5C878B-07D1-24D6-BBFC-82D210BEE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468" y="3092480"/>
            <a:ext cx="3833192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03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5"/>
          <p:cNvSpPr txBox="1">
            <a:spLocks noGrp="1"/>
          </p:cNvSpPr>
          <p:nvPr>
            <p:ph type="title"/>
          </p:nvPr>
        </p:nvSpPr>
        <p:spPr>
          <a:xfrm>
            <a:off x="716586" y="333974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&amp; Alat Bantu</a:t>
            </a:r>
            <a:endParaRPr dirty="0"/>
          </a:p>
        </p:txBody>
      </p:sp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871898" y="1100653"/>
            <a:ext cx="2480902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3. Paint Trees</a:t>
            </a:r>
            <a:endParaRPr sz="2000" dirty="0"/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576217" y="970808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805;p65">
            <a:extLst>
              <a:ext uri="{FF2B5EF4-FFF2-40B4-BE49-F238E27FC236}">
                <a16:creationId xmlns:a16="http://schemas.microsoft.com/office/drawing/2014/main" id="{309053A4-CAB5-90E1-B1F3-5E9FDC6EB649}"/>
              </a:ext>
            </a:extLst>
          </p:cNvPr>
          <p:cNvSpPr txBox="1">
            <a:spLocks/>
          </p:cNvSpPr>
          <p:nvPr/>
        </p:nvSpPr>
        <p:spPr>
          <a:xfrm>
            <a:off x="4147503" y="1652409"/>
            <a:ext cx="4427755" cy="1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139700" indent="0" algn="just">
              <a:lnSpc>
                <a:spcPct val="150000"/>
              </a:lnSpc>
              <a:buFont typeface="Didact Gothic"/>
              <a:buNone/>
            </a:pPr>
            <a:r>
              <a:rPr lang="en-US" sz="1100" dirty="0"/>
              <a:t>Untuk </a:t>
            </a:r>
            <a:r>
              <a:rPr lang="en-US" sz="1100" dirty="0" err="1"/>
              <a:t>membantu</a:t>
            </a:r>
            <a:r>
              <a:rPr lang="en-US" sz="1100" dirty="0"/>
              <a:t> prototyping, </a:t>
            </a:r>
            <a:r>
              <a:rPr lang="en-US" sz="1100" dirty="0" err="1"/>
              <a:t>SpeedTree</a:t>
            </a:r>
            <a:r>
              <a:rPr lang="en-US" sz="1100" dirty="0"/>
              <a:t> </a:t>
            </a:r>
            <a:r>
              <a:rPr lang="en-US" sz="1100" dirty="0" err="1"/>
              <a:t>menyediakan</a:t>
            </a:r>
            <a:r>
              <a:rPr lang="en-US" sz="1100" dirty="0"/>
              <a:t> </a:t>
            </a:r>
            <a:r>
              <a:rPr lang="en-US" sz="1100" dirty="0" err="1"/>
              <a:t>enam</a:t>
            </a:r>
            <a:r>
              <a:rPr lang="en-US" sz="1100" dirty="0"/>
              <a:t> model </a:t>
            </a:r>
            <a:r>
              <a:rPr lang="en-US" sz="1100" dirty="0" err="1"/>
              <a:t>SpeedTree</a:t>
            </a:r>
            <a:r>
              <a:rPr lang="en-US" sz="1100" dirty="0"/>
              <a:t> di </a:t>
            </a:r>
            <a:r>
              <a:rPr lang="en-US" sz="1100" dirty="0" err="1"/>
              <a:t>dalam</a:t>
            </a:r>
            <a:r>
              <a:rPr lang="en-US" sz="1100" dirty="0"/>
              <a:t> demo gratis Unity Terrain - HDRP di Asset Store. Atau,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Pohon</a:t>
            </a:r>
            <a:r>
              <a:rPr lang="en-US" sz="1100" dirty="0"/>
              <a:t> </a:t>
            </a:r>
            <a:r>
              <a:rPr lang="en-US" sz="1100" dirty="0" err="1"/>
              <a:t>sendiri</a:t>
            </a:r>
            <a:r>
              <a:rPr lang="en-US" sz="1100" dirty="0"/>
              <a:t>.</a:t>
            </a:r>
          </a:p>
          <a:p>
            <a:pPr marL="139700" indent="0" algn="just">
              <a:lnSpc>
                <a:spcPct val="150000"/>
              </a:lnSpc>
              <a:buFont typeface="Didact Gothic"/>
              <a:buNone/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4CA19-121C-2EA7-CE1B-F5276028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77" y="1689253"/>
            <a:ext cx="3142074" cy="2637420"/>
          </a:xfrm>
          <a:prstGeom prst="rect">
            <a:avLst/>
          </a:prstGeom>
        </p:spPr>
      </p:pic>
      <p:grpSp>
        <p:nvGrpSpPr>
          <p:cNvPr id="6" name="Google Shape;5361;p86">
            <a:extLst>
              <a:ext uri="{FF2B5EF4-FFF2-40B4-BE49-F238E27FC236}">
                <a16:creationId xmlns:a16="http://schemas.microsoft.com/office/drawing/2014/main" id="{DBCF0D0C-DAC0-DFEB-CEAA-233696B78322}"/>
              </a:ext>
            </a:extLst>
          </p:cNvPr>
          <p:cNvGrpSpPr/>
          <p:nvPr/>
        </p:nvGrpSpPr>
        <p:grpSpPr>
          <a:xfrm>
            <a:off x="8575258" y="388292"/>
            <a:ext cx="389629" cy="479963"/>
            <a:chOff x="1680800" y="238125"/>
            <a:chExt cx="4244325" cy="5228350"/>
          </a:xfrm>
        </p:grpSpPr>
        <p:sp>
          <p:nvSpPr>
            <p:cNvPr id="15" name="Google Shape;5362;p86">
              <a:extLst>
                <a:ext uri="{FF2B5EF4-FFF2-40B4-BE49-F238E27FC236}">
                  <a16:creationId xmlns:a16="http://schemas.microsoft.com/office/drawing/2014/main" id="{BD17BD1F-FECD-14C7-1560-45512AA6D8D2}"/>
                </a:ext>
              </a:extLst>
            </p:cNvPr>
            <p:cNvSpPr/>
            <p:nvPr/>
          </p:nvSpPr>
          <p:spPr>
            <a:xfrm>
              <a:off x="2993225" y="238125"/>
              <a:ext cx="1618825" cy="1618825"/>
            </a:xfrm>
            <a:custGeom>
              <a:avLst/>
              <a:gdLst/>
              <a:ahLst/>
              <a:cxnLst/>
              <a:rect l="l" t="t" r="r" b="b"/>
              <a:pathLst>
                <a:path w="64753" h="64753" extrusionOk="0">
                  <a:moveTo>
                    <a:pt x="32377" y="0"/>
                  </a:moveTo>
                  <a:cubicBezTo>
                    <a:pt x="14535" y="0"/>
                    <a:pt x="1" y="14534"/>
                    <a:pt x="1" y="32376"/>
                  </a:cubicBezTo>
                  <a:cubicBezTo>
                    <a:pt x="1" y="50243"/>
                    <a:pt x="14535" y="64752"/>
                    <a:pt x="32377" y="64752"/>
                  </a:cubicBezTo>
                  <a:cubicBezTo>
                    <a:pt x="50244" y="64752"/>
                    <a:pt x="64753" y="50243"/>
                    <a:pt x="64753" y="32376"/>
                  </a:cubicBezTo>
                  <a:cubicBezTo>
                    <a:pt x="64753" y="14534"/>
                    <a:pt x="50244" y="0"/>
                    <a:pt x="32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3;p86">
              <a:extLst>
                <a:ext uri="{FF2B5EF4-FFF2-40B4-BE49-F238E27FC236}">
                  <a16:creationId xmlns:a16="http://schemas.microsoft.com/office/drawing/2014/main" id="{35F425E7-E99C-74DA-CF49-1D3747B9903E}"/>
                </a:ext>
              </a:extLst>
            </p:cNvPr>
            <p:cNvSpPr/>
            <p:nvPr/>
          </p:nvSpPr>
          <p:spPr>
            <a:xfrm>
              <a:off x="3321650" y="2054225"/>
              <a:ext cx="962600" cy="995075"/>
            </a:xfrm>
            <a:custGeom>
              <a:avLst/>
              <a:gdLst/>
              <a:ahLst/>
              <a:cxnLst/>
              <a:rect l="l" t="t" r="r" b="b"/>
              <a:pathLst>
                <a:path w="38504" h="39803" extrusionOk="0">
                  <a:moveTo>
                    <a:pt x="1" y="0"/>
                  </a:moveTo>
                  <a:lnTo>
                    <a:pt x="1" y="39802"/>
                  </a:lnTo>
                  <a:lnTo>
                    <a:pt x="38504" y="39802"/>
                  </a:lnTo>
                  <a:lnTo>
                    <a:pt x="38504" y="0"/>
                  </a:lnTo>
                  <a:cubicBezTo>
                    <a:pt x="32671" y="2794"/>
                    <a:pt x="26127" y="4363"/>
                    <a:pt x="19240" y="4363"/>
                  </a:cubicBezTo>
                  <a:cubicBezTo>
                    <a:pt x="12353" y="4363"/>
                    <a:pt x="5834" y="279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64;p86">
              <a:extLst>
                <a:ext uri="{FF2B5EF4-FFF2-40B4-BE49-F238E27FC236}">
                  <a16:creationId xmlns:a16="http://schemas.microsoft.com/office/drawing/2014/main" id="{20713EB2-AC41-6B1F-A1BB-A3947380CE71}"/>
                </a:ext>
              </a:extLst>
            </p:cNvPr>
            <p:cNvSpPr/>
            <p:nvPr/>
          </p:nvSpPr>
          <p:spPr>
            <a:xfrm>
              <a:off x="2846175" y="3355625"/>
              <a:ext cx="1913550" cy="355400"/>
            </a:xfrm>
            <a:custGeom>
              <a:avLst/>
              <a:gdLst/>
              <a:ahLst/>
              <a:cxnLst/>
              <a:rect l="l" t="t" r="r" b="b"/>
              <a:pathLst>
                <a:path w="76542" h="14216" extrusionOk="0">
                  <a:moveTo>
                    <a:pt x="18578" y="1"/>
                  </a:moveTo>
                  <a:cubicBezTo>
                    <a:pt x="9682" y="1"/>
                    <a:pt x="2206" y="6030"/>
                    <a:pt x="1" y="14216"/>
                  </a:cubicBezTo>
                  <a:cubicBezTo>
                    <a:pt x="1790" y="14069"/>
                    <a:pt x="3603" y="13995"/>
                    <a:pt x="5442" y="13995"/>
                  </a:cubicBezTo>
                  <a:lnTo>
                    <a:pt x="71076" y="13995"/>
                  </a:lnTo>
                  <a:cubicBezTo>
                    <a:pt x="72914" y="13995"/>
                    <a:pt x="74752" y="14069"/>
                    <a:pt x="76542" y="14216"/>
                  </a:cubicBezTo>
                  <a:cubicBezTo>
                    <a:pt x="74336" y="6030"/>
                    <a:pt x="66861" y="1"/>
                    <a:pt x="579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65;p86">
              <a:extLst>
                <a:ext uri="{FF2B5EF4-FFF2-40B4-BE49-F238E27FC236}">
                  <a16:creationId xmlns:a16="http://schemas.microsoft.com/office/drawing/2014/main" id="{7D0E8FF8-EBF9-36A3-F5B7-4E40E979CF3B}"/>
                </a:ext>
              </a:extLst>
            </p:cNvPr>
            <p:cNvSpPr/>
            <p:nvPr/>
          </p:nvSpPr>
          <p:spPr>
            <a:xfrm>
              <a:off x="1680800" y="4011850"/>
              <a:ext cx="4244325" cy="1454625"/>
            </a:xfrm>
            <a:custGeom>
              <a:avLst/>
              <a:gdLst/>
              <a:ahLst/>
              <a:cxnLst/>
              <a:rect l="l" t="t" r="r" b="b"/>
              <a:pathLst>
                <a:path w="169773" h="58185" extrusionOk="0">
                  <a:moveTo>
                    <a:pt x="52057" y="1"/>
                  </a:moveTo>
                  <a:cubicBezTo>
                    <a:pt x="23357" y="1"/>
                    <a:pt x="0" y="23357"/>
                    <a:pt x="0" y="52057"/>
                  </a:cubicBezTo>
                  <a:cubicBezTo>
                    <a:pt x="0" y="55439"/>
                    <a:pt x="2745" y="58184"/>
                    <a:pt x="6127" y="58184"/>
                  </a:cubicBezTo>
                  <a:lnTo>
                    <a:pt x="163645" y="58184"/>
                  </a:lnTo>
                  <a:cubicBezTo>
                    <a:pt x="167027" y="58184"/>
                    <a:pt x="169772" y="55439"/>
                    <a:pt x="169772" y="52057"/>
                  </a:cubicBezTo>
                  <a:cubicBezTo>
                    <a:pt x="169772" y="23357"/>
                    <a:pt x="146415" y="1"/>
                    <a:pt x="117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5273;p86">
            <a:extLst>
              <a:ext uri="{FF2B5EF4-FFF2-40B4-BE49-F238E27FC236}">
                <a16:creationId xmlns:a16="http://schemas.microsoft.com/office/drawing/2014/main" id="{3A948783-3CE9-A483-17A8-034FFB02F71E}"/>
              </a:ext>
            </a:extLst>
          </p:cNvPr>
          <p:cNvGrpSpPr/>
          <p:nvPr/>
        </p:nvGrpSpPr>
        <p:grpSpPr>
          <a:xfrm>
            <a:off x="242573" y="4434222"/>
            <a:ext cx="481257" cy="479963"/>
            <a:chOff x="1190625" y="238125"/>
            <a:chExt cx="5242450" cy="5228350"/>
          </a:xfrm>
        </p:grpSpPr>
        <p:sp>
          <p:nvSpPr>
            <p:cNvPr id="20" name="Google Shape;5274;p86">
              <a:extLst>
                <a:ext uri="{FF2B5EF4-FFF2-40B4-BE49-F238E27FC236}">
                  <a16:creationId xmlns:a16="http://schemas.microsoft.com/office/drawing/2014/main" id="{2B7B0EB2-ED8A-27AE-F5AD-90856095C42F}"/>
                </a:ext>
              </a:extLst>
            </p:cNvPr>
            <p:cNvSpPr/>
            <p:nvPr/>
          </p:nvSpPr>
          <p:spPr>
            <a:xfrm>
              <a:off x="4906750" y="238125"/>
              <a:ext cx="1526325" cy="1498725"/>
            </a:xfrm>
            <a:custGeom>
              <a:avLst/>
              <a:gdLst/>
              <a:ahLst/>
              <a:cxnLst/>
              <a:rect l="l" t="t" r="r" b="b"/>
              <a:pathLst>
                <a:path w="61053" h="59949" extrusionOk="0">
                  <a:moveTo>
                    <a:pt x="30539" y="0"/>
                  </a:moveTo>
                  <a:cubicBezTo>
                    <a:pt x="29019" y="0"/>
                    <a:pt x="27573" y="588"/>
                    <a:pt x="26519" y="1667"/>
                  </a:cubicBezTo>
                  <a:lnTo>
                    <a:pt x="21054" y="7108"/>
                  </a:lnTo>
                  <a:lnTo>
                    <a:pt x="13358" y="7108"/>
                  </a:lnTo>
                  <a:cubicBezTo>
                    <a:pt x="10221" y="7108"/>
                    <a:pt x="7672" y="9656"/>
                    <a:pt x="7672" y="12794"/>
                  </a:cubicBezTo>
                  <a:lnTo>
                    <a:pt x="7672" y="20514"/>
                  </a:lnTo>
                  <a:lnTo>
                    <a:pt x="2231" y="25955"/>
                  </a:lnTo>
                  <a:cubicBezTo>
                    <a:pt x="1" y="28185"/>
                    <a:pt x="1" y="31763"/>
                    <a:pt x="2231" y="33969"/>
                  </a:cubicBezTo>
                  <a:lnTo>
                    <a:pt x="7672" y="39435"/>
                  </a:lnTo>
                  <a:lnTo>
                    <a:pt x="7672" y="47155"/>
                  </a:lnTo>
                  <a:cubicBezTo>
                    <a:pt x="7672" y="50292"/>
                    <a:pt x="10221" y="52816"/>
                    <a:pt x="13358" y="52816"/>
                  </a:cubicBezTo>
                  <a:lnTo>
                    <a:pt x="21054" y="52816"/>
                  </a:lnTo>
                  <a:lnTo>
                    <a:pt x="26519" y="58282"/>
                  </a:lnTo>
                  <a:cubicBezTo>
                    <a:pt x="27573" y="59336"/>
                    <a:pt x="29019" y="59948"/>
                    <a:pt x="30539" y="59948"/>
                  </a:cubicBezTo>
                  <a:cubicBezTo>
                    <a:pt x="32034" y="59948"/>
                    <a:pt x="33480" y="59336"/>
                    <a:pt x="34534" y="58282"/>
                  </a:cubicBezTo>
                  <a:lnTo>
                    <a:pt x="39999" y="52816"/>
                  </a:lnTo>
                  <a:lnTo>
                    <a:pt x="47719" y="52816"/>
                  </a:lnTo>
                  <a:cubicBezTo>
                    <a:pt x="50832" y="52816"/>
                    <a:pt x="53381" y="50292"/>
                    <a:pt x="53381" y="47155"/>
                  </a:cubicBezTo>
                  <a:lnTo>
                    <a:pt x="53381" y="39435"/>
                  </a:lnTo>
                  <a:lnTo>
                    <a:pt x="58846" y="33969"/>
                  </a:lnTo>
                  <a:cubicBezTo>
                    <a:pt x="61052" y="31763"/>
                    <a:pt x="61052" y="28185"/>
                    <a:pt x="58846" y="25955"/>
                  </a:cubicBezTo>
                  <a:lnTo>
                    <a:pt x="53381" y="20514"/>
                  </a:lnTo>
                  <a:lnTo>
                    <a:pt x="53381" y="12794"/>
                  </a:lnTo>
                  <a:cubicBezTo>
                    <a:pt x="53381" y="9656"/>
                    <a:pt x="50832" y="7108"/>
                    <a:pt x="47719" y="7108"/>
                  </a:cubicBezTo>
                  <a:lnTo>
                    <a:pt x="39999" y="7108"/>
                  </a:lnTo>
                  <a:lnTo>
                    <a:pt x="34534" y="1667"/>
                  </a:lnTo>
                  <a:cubicBezTo>
                    <a:pt x="33480" y="588"/>
                    <a:pt x="32034" y="0"/>
                    <a:pt x="30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75;p86">
              <a:extLst>
                <a:ext uri="{FF2B5EF4-FFF2-40B4-BE49-F238E27FC236}">
                  <a16:creationId xmlns:a16="http://schemas.microsoft.com/office/drawing/2014/main" id="{511556BF-D911-16C9-BCD8-2EE9456E8B87}"/>
                </a:ext>
              </a:extLst>
            </p:cNvPr>
            <p:cNvSpPr/>
            <p:nvPr/>
          </p:nvSpPr>
          <p:spPr>
            <a:xfrm>
              <a:off x="2011050" y="1386350"/>
              <a:ext cx="1947250" cy="425875"/>
            </a:xfrm>
            <a:custGeom>
              <a:avLst/>
              <a:gdLst/>
              <a:ahLst/>
              <a:cxnLst/>
              <a:rect l="l" t="t" r="r" b="b"/>
              <a:pathLst>
                <a:path w="77890" h="17035" extrusionOk="0">
                  <a:moveTo>
                    <a:pt x="6127" y="0"/>
                  </a:moveTo>
                  <a:cubicBezTo>
                    <a:pt x="2745" y="0"/>
                    <a:pt x="0" y="2745"/>
                    <a:pt x="0" y="6128"/>
                  </a:cubicBezTo>
                  <a:lnTo>
                    <a:pt x="0" y="17034"/>
                  </a:lnTo>
                  <a:cubicBezTo>
                    <a:pt x="11642" y="10907"/>
                    <a:pt x="24901" y="7451"/>
                    <a:pt x="38945" y="7451"/>
                  </a:cubicBezTo>
                  <a:cubicBezTo>
                    <a:pt x="52988" y="7451"/>
                    <a:pt x="66223" y="10907"/>
                    <a:pt x="77889" y="17034"/>
                  </a:cubicBezTo>
                  <a:lnTo>
                    <a:pt x="77889" y="6128"/>
                  </a:lnTo>
                  <a:cubicBezTo>
                    <a:pt x="77889" y="2745"/>
                    <a:pt x="75144" y="0"/>
                    <a:pt x="7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76;p86">
              <a:extLst>
                <a:ext uri="{FF2B5EF4-FFF2-40B4-BE49-F238E27FC236}">
                  <a16:creationId xmlns:a16="http://schemas.microsoft.com/office/drawing/2014/main" id="{86F8FB3A-6890-1B9E-0BE8-EF8F67ABB23B}"/>
                </a:ext>
              </a:extLst>
            </p:cNvPr>
            <p:cNvSpPr/>
            <p:nvPr/>
          </p:nvSpPr>
          <p:spPr>
            <a:xfrm>
              <a:off x="2153200" y="3005775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6985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6985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77;p86">
              <a:extLst>
                <a:ext uri="{FF2B5EF4-FFF2-40B4-BE49-F238E27FC236}">
                  <a16:creationId xmlns:a16="http://schemas.microsoft.com/office/drawing/2014/main" id="{6019A312-86C6-E228-4ED1-0315CC4993AD}"/>
                </a:ext>
              </a:extLst>
            </p:cNvPr>
            <p:cNvSpPr/>
            <p:nvPr/>
          </p:nvSpPr>
          <p:spPr>
            <a:xfrm>
              <a:off x="1190625" y="1878975"/>
              <a:ext cx="3588100" cy="3587500"/>
            </a:xfrm>
            <a:custGeom>
              <a:avLst/>
              <a:gdLst/>
              <a:ahLst/>
              <a:cxnLst/>
              <a:rect l="l" t="t" r="r" b="b"/>
              <a:pathLst>
                <a:path w="143524" h="143500" extrusionOk="0">
                  <a:moveTo>
                    <a:pt x="45513" y="32818"/>
                  </a:moveTo>
                  <a:cubicBezTo>
                    <a:pt x="56125" y="32818"/>
                    <a:pt x="64752" y="41445"/>
                    <a:pt x="64752" y="52057"/>
                  </a:cubicBezTo>
                  <a:cubicBezTo>
                    <a:pt x="64752" y="62669"/>
                    <a:pt x="56125" y="71321"/>
                    <a:pt x="45513" y="71321"/>
                  </a:cubicBezTo>
                  <a:cubicBezTo>
                    <a:pt x="34900" y="71321"/>
                    <a:pt x="26249" y="62669"/>
                    <a:pt x="26249" y="52057"/>
                  </a:cubicBezTo>
                  <a:cubicBezTo>
                    <a:pt x="26249" y="41445"/>
                    <a:pt x="34900" y="32818"/>
                    <a:pt x="45513" y="32818"/>
                  </a:cubicBezTo>
                  <a:close/>
                  <a:moveTo>
                    <a:pt x="71762" y="0"/>
                  </a:moveTo>
                  <a:cubicBezTo>
                    <a:pt x="32180" y="0"/>
                    <a:pt x="0" y="32181"/>
                    <a:pt x="0" y="71762"/>
                  </a:cubicBezTo>
                  <a:cubicBezTo>
                    <a:pt x="0" y="111319"/>
                    <a:pt x="32180" y="143499"/>
                    <a:pt x="71762" y="143499"/>
                  </a:cubicBezTo>
                  <a:cubicBezTo>
                    <a:pt x="111319" y="143499"/>
                    <a:pt x="143523" y="111319"/>
                    <a:pt x="143523" y="71762"/>
                  </a:cubicBezTo>
                  <a:cubicBezTo>
                    <a:pt x="143523" y="32181"/>
                    <a:pt x="111319" y="0"/>
                    <a:pt x="7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78;p86">
              <a:extLst>
                <a:ext uri="{FF2B5EF4-FFF2-40B4-BE49-F238E27FC236}">
                  <a16:creationId xmlns:a16="http://schemas.microsoft.com/office/drawing/2014/main" id="{23D981E6-56F2-866E-B172-2AA988B8BF17}"/>
                </a:ext>
              </a:extLst>
            </p:cNvPr>
            <p:cNvSpPr/>
            <p:nvPr/>
          </p:nvSpPr>
          <p:spPr>
            <a:xfrm>
              <a:off x="2832700" y="238125"/>
              <a:ext cx="2922075" cy="2240725"/>
            </a:xfrm>
            <a:custGeom>
              <a:avLst/>
              <a:gdLst/>
              <a:ahLst/>
              <a:cxnLst/>
              <a:rect l="l" t="t" r="r" b="b"/>
              <a:pathLst>
                <a:path w="116883" h="89629" extrusionOk="0">
                  <a:moveTo>
                    <a:pt x="35612" y="0"/>
                  </a:moveTo>
                  <a:cubicBezTo>
                    <a:pt x="16593" y="0"/>
                    <a:pt x="1030" y="14950"/>
                    <a:pt x="1" y="33675"/>
                  </a:cubicBezTo>
                  <a:lnTo>
                    <a:pt x="12279" y="33675"/>
                  </a:lnTo>
                  <a:cubicBezTo>
                    <a:pt x="13284" y="21690"/>
                    <a:pt x="23357" y="12254"/>
                    <a:pt x="35612" y="12254"/>
                  </a:cubicBezTo>
                  <a:cubicBezTo>
                    <a:pt x="48552" y="12254"/>
                    <a:pt x="59018" y="22744"/>
                    <a:pt x="59018" y="35660"/>
                  </a:cubicBezTo>
                  <a:lnTo>
                    <a:pt x="59018" y="59311"/>
                  </a:lnTo>
                  <a:cubicBezTo>
                    <a:pt x="59018" y="76051"/>
                    <a:pt x="72571" y="89629"/>
                    <a:pt x="89310" y="89629"/>
                  </a:cubicBezTo>
                  <a:cubicBezTo>
                    <a:pt x="101565" y="89629"/>
                    <a:pt x="112128" y="82349"/>
                    <a:pt x="116883" y="71860"/>
                  </a:cubicBezTo>
                  <a:lnTo>
                    <a:pt x="116883" y="71860"/>
                  </a:lnTo>
                  <a:cubicBezTo>
                    <a:pt x="115780" y="72080"/>
                    <a:pt x="114653" y="72203"/>
                    <a:pt x="113501" y="72203"/>
                  </a:cubicBezTo>
                  <a:cubicBezTo>
                    <a:pt x="110143" y="72203"/>
                    <a:pt x="106932" y="71272"/>
                    <a:pt x="104163" y="69580"/>
                  </a:cubicBezTo>
                  <a:cubicBezTo>
                    <a:pt x="100903" y="74286"/>
                    <a:pt x="95462" y="77374"/>
                    <a:pt x="89310" y="77374"/>
                  </a:cubicBezTo>
                  <a:cubicBezTo>
                    <a:pt x="79335" y="77374"/>
                    <a:pt x="71272" y="69286"/>
                    <a:pt x="71272" y="59311"/>
                  </a:cubicBezTo>
                  <a:lnTo>
                    <a:pt x="71272" y="35660"/>
                  </a:lnTo>
                  <a:cubicBezTo>
                    <a:pt x="71272" y="15931"/>
                    <a:pt x="55292" y="0"/>
                    <a:pt x="35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056AEA8-E1D8-83F4-132C-BAA51D4C244C}"/>
              </a:ext>
            </a:extLst>
          </p:cNvPr>
          <p:cNvSpPr txBox="1"/>
          <p:nvPr/>
        </p:nvSpPr>
        <p:spPr>
          <a:xfrm>
            <a:off x="4306247" y="2827133"/>
            <a:ext cx="4257213" cy="1083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Jika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ingin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menghapus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Pohon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dari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area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tertentu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tahan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tombol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Shift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saat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Anda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melukis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. Untuk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menghapus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hanya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jenis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Pohon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yang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dipilih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saat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ini,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tahan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tombol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Control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saat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Anda </a:t>
            </a:r>
            <a:r>
              <a:rPr lang="en-US" sz="11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melukis</a:t>
            </a:r>
            <a:r>
              <a:rPr lang="en-US" sz="11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99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5"/>
          <p:cNvSpPr txBox="1">
            <a:spLocks noGrp="1"/>
          </p:cNvSpPr>
          <p:nvPr>
            <p:ph type="title"/>
          </p:nvPr>
        </p:nvSpPr>
        <p:spPr>
          <a:xfrm>
            <a:off x="716586" y="333974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&amp; Alat Bantu</a:t>
            </a:r>
            <a:endParaRPr dirty="0"/>
          </a:p>
        </p:txBody>
      </p:sp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871898" y="1100653"/>
            <a:ext cx="2480902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3. Paint Trees</a:t>
            </a:r>
            <a:endParaRPr sz="2000" dirty="0"/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576217" y="970808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5361;p86">
            <a:extLst>
              <a:ext uri="{FF2B5EF4-FFF2-40B4-BE49-F238E27FC236}">
                <a16:creationId xmlns:a16="http://schemas.microsoft.com/office/drawing/2014/main" id="{DBCF0D0C-DAC0-DFEB-CEAA-233696B78322}"/>
              </a:ext>
            </a:extLst>
          </p:cNvPr>
          <p:cNvGrpSpPr/>
          <p:nvPr/>
        </p:nvGrpSpPr>
        <p:grpSpPr>
          <a:xfrm>
            <a:off x="8575258" y="388292"/>
            <a:ext cx="389629" cy="479963"/>
            <a:chOff x="1680800" y="238125"/>
            <a:chExt cx="4244325" cy="5228350"/>
          </a:xfrm>
        </p:grpSpPr>
        <p:sp>
          <p:nvSpPr>
            <p:cNvPr id="15" name="Google Shape;5362;p86">
              <a:extLst>
                <a:ext uri="{FF2B5EF4-FFF2-40B4-BE49-F238E27FC236}">
                  <a16:creationId xmlns:a16="http://schemas.microsoft.com/office/drawing/2014/main" id="{BD17BD1F-FECD-14C7-1560-45512AA6D8D2}"/>
                </a:ext>
              </a:extLst>
            </p:cNvPr>
            <p:cNvSpPr/>
            <p:nvPr/>
          </p:nvSpPr>
          <p:spPr>
            <a:xfrm>
              <a:off x="2993225" y="238125"/>
              <a:ext cx="1618825" cy="1618825"/>
            </a:xfrm>
            <a:custGeom>
              <a:avLst/>
              <a:gdLst/>
              <a:ahLst/>
              <a:cxnLst/>
              <a:rect l="l" t="t" r="r" b="b"/>
              <a:pathLst>
                <a:path w="64753" h="64753" extrusionOk="0">
                  <a:moveTo>
                    <a:pt x="32377" y="0"/>
                  </a:moveTo>
                  <a:cubicBezTo>
                    <a:pt x="14535" y="0"/>
                    <a:pt x="1" y="14534"/>
                    <a:pt x="1" y="32376"/>
                  </a:cubicBezTo>
                  <a:cubicBezTo>
                    <a:pt x="1" y="50243"/>
                    <a:pt x="14535" y="64752"/>
                    <a:pt x="32377" y="64752"/>
                  </a:cubicBezTo>
                  <a:cubicBezTo>
                    <a:pt x="50244" y="64752"/>
                    <a:pt x="64753" y="50243"/>
                    <a:pt x="64753" y="32376"/>
                  </a:cubicBezTo>
                  <a:cubicBezTo>
                    <a:pt x="64753" y="14534"/>
                    <a:pt x="50244" y="0"/>
                    <a:pt x="32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3;p86">
              <a:extLst>
                <a:ext uri="{FF2B5EF4-FFF2-40B4-BE49-F238E27FC236}">
                  <a16:creationId xmlns:a16="http://schemas.microsoft.com/office/drawing/2014/main" id="{35F425E7-E99C-74DA-CF49-1D3747B9903E}"/>
                </a:ext>
              </a:extLst>
            </p:cNvPr>
            <p:cNvSpPr/>
            <p:nvPr/>
          </p:nvSpPr>
          <p:spPr>
            <a:xfrm>
              <a:off x="3321650" y="2054225"/>
              <a:ext cx="962600" cy="995075"/>
            </a:xfrm>
            <a:custGeom>
              <a:avLst/>
              <a:gdLst/>
              <a:ahLst/>
              <a:cxnLst/>
              <a:rect l="l" t="t" r="r" b="b"/>
              <a:pathLst>
                <a:path w="38504" h="39803" extrusionOk="0">
                  <a:moveTo>
                    <a:pt x="1" y="0"/>
                  </a:moveTo>
                  <a:lnTo>
                    <a:pt x="1" y="39802"/>
                  </a:lnTo>
                  <a:lnTo>
                    <a:pt x="38504" y="39802"/>
                  </a:lnTo>
                  <a:lnTo>
                    <a:pt x="38504" y="0"/>
                  </a:lnTo>
                  <a:cubicBezTo>
                    <a:pt x="32671" y="2794"/>
                    <a:pt x="26127" y="4363"/>
                    <a:pt x="19240" y="4363"/>
                  </a:cubicBezTo>
                  <a:cubicBezTo>
                    <a:pt x="12353" y="4363"/>
                    <a:pt x="5834" y="279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64;p86">
              <a:extLst>
                <a:ext uri="{FF2B5EF4-FFF2-40B4-BE49-F238E27FC236}">
                  <a16:creationId xmlns:a16="http://schemas.microsoft.com/office/drawing/2014/main" id="{20713EB2-AC41-6B1F-A1BB-A3947380CE71}"/>
                </a:ext>
              </a:extLst>
            </p:cNvPr>
            <p:cNvSpPr/>
            <p:nvPr/>
          </p:nvSpPr>
          <p:spPr>
            <a:xfrm>
              <a:off x="2846175" y="3355625"/>
              <a:ext cx="1913550" cy="355400"/>
            </a:xfrm>
            <a:custGeom>
              <a:avLst/>
              <a:gdLst/>
              <a:ahLst/>
              <a:cxnLst/>
              <a:rect l="l" t="t" r="r" b="b"/>
              <a:pathLst>
                <a:path w="76542" h="14216" extrusionOk="0">
                  <a:moveTo>
                    <a:pt x="18578" y="1"/>
                  </a:moveTo>
                  <a:cubicBezTo>
                    <a:pt x="9682" y="1"/>
                    <a:pt x="2206" y="6030"/>
                    <a:pt x="1" y="14216"/>
                  </a:cubicBezTo>
                  <a:cubicBezTo>
                    <a:pt x="1790" y="14069"/>
                    <a:pt x="3603" y="13995"/>
                    <a:pt x="5442" y="13995"/>
                  </a:cubicBezTo>
                  <a:lnTo>
                    <a:pt x="71076" y="13995"/>
                  </a:lnTo>
                  <a:cubicBezTo>
                    <a:pt x="72914" y="13995"/>
                    <a:pt x="74752" y="14069"/>
                    <a:pt x="76542" y="14216"/>
                  </a:cubicBezTo>
                  <a:cubicBezTo>
                    <a:pt x="74336" y="6030"/>
                    <a:pt x="66861" y="1"/>
                    <a:pt x="579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65;p86">
              <a:extLst>
                <a:ext uri="{FF2B5EF4-FFF2-40B4-BE49-F238E27FC236}">
                  <a16:creationId xmlns:a16="http://schemas.microsoft.com/office/drawing/2014/main" id="{7D0E8FF8-EBF9-36A3-F5B7-4E40E979CF3B}"/>
                </a:ext>
              </a:extLst>
            </p:cNvPr>
            <p:cNvSpPr/>
            <p:nvPr/>
          </p:nvSpPr>
          <p:spPr>
            <a:xfrm>
              <a:off x="1680800" y="4011850"/>
              <a:ext cx="4244325" cy="1454625"/>
            </a:xfrm>
            <a:custGeom>
              <a:avLst/>
              <a:gdLst/>
              <a:ahLst/>
              <a:cxnLst/>
              <a:rect l="l" t="t" r="r" b="b"/>
              <a:pathLst>
                <a:path w="169773" h="58185" extrusionOk="0">
                  <a:moveTo>
                    <a:pt x="52057" y="1"/>
                  </a:moveTo>
                  <a:cubicBezTo>
                    <a:pt x="23357" y="1"/>
                    <a:pt x="0" y="23357"/>
                    <a:pt x="0" y="52057"/>
                  </a:cubicBezTo>
                  <a:cubicBezTo>
                    <a:pt x="0" y="55439"/>
                    <a:pt x="2745" y="58184"/>
                    <a:pt x="6127" y="58184"/>
                  </a:cubicBezTo>
                  <a:lnTo>
                    <a:pt x="163645" y="58184"/>
                  </a:lnTo>
                  <a:cubicBezTo>
                    <a:pt x="167027" y="58184"/>
                    <a:pt x="169772" y="55439"/>
                    <a:pt x="169772" y="52057"/>
                  </a:cubicBezTo>
                  <a:cubicBezTo>
                    <a:pt x="169772" y="23357"/>
                    <a:pt x="146415" y="1"/>
                    <a:pt x="117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5273;p86">
            <a:extLst>
              <a:ext uri="{FF2B5EF4-FFF2-40B4-BE49-F238E27FC236}">
                <a16:creationId xmlns:a16="http://schemas.microsoft.com/office/drawing/2014/main" id="{3A948783-3CE9-A483-17A8-034FFB02F71E}"/>
              </a:ext>
            </a:extLst>
          </p:cNvPr>
          <p:cNvGrpSpPr/>
          <p:nvPr/>
        </p:nvGrpSpPr>
        <p:grpSpPr>
          <a:xfrm>
            <a:off x="242573" y="4434222"/>
            <a:ext cx="481257" cy="479963"/>
            <a:chOff x="1190625" y="238125"/>
            <a:chExt cx="5242450" cy="5228350"/>
          </a:xfrm>
        </p:grpSpPr>
        <p:sp>
          <p:nvSpPr>
            <p:cNvPr id="20" name="Google Shape;5274;p86">
              <a:extLst>
                <a:ext uri="{FF2B5EF4-FFF2-40B4-BE49-F238E27FC236}">
                  <a16:creationId xmlns:a16="http://schemas.microsoft.com/office/drawing/2014/main" id="{2B7B0EB2-ED8A-27AE-F5AD-90856095C42F}"/>
                </a:ext>
              </a:extLst>
            </p:cNvPr>
            <p:cNvSpPr/>
            <p:nvPr/>
          </p:nvSpPr>
          <p:spPr>
            <a:xfrm>
              <a:off x="4906750" y="238125"/>
              <a:ext cx="1526325" cy="1498725"/>
            </a:xfrm>
            <a:custGeom>
              <a:avLst/>
              <a:gdLst/>
              <a:ahLst/>
              <a:cxnLst/>
              <a:rect l="l" t="t" r="r" b="b"/>
              <a:pathLst>
                <a:path w="61053" h="59949" extrusionOk="0">
                  <a:moveTo>
                    <a:pt x="30539" y="0"/>
                  </a:moveTo>
                  <a:cubicBezTo>
                    <a:pt x="29019" y="0"/>
                    <a:pt x="27573" y="588"/>
                    <a:pt x="26519" y="1667"/>
                  </a:cubicBezTo>
                  <a:lnTo>
                    <a:pt x="21054" y="7108"/>
                  </a:lnTo>
                  <a:lnTo>
                    <a:pt x="13358" y="7108"/>
                  </a:lnTo>
                  <a:cubicBezTo>
                    <a:pt x="10221" y="7108"/>
                    <a:pt x="7672" y="9656"/>
                    <a:pt x="7672" y="12794"/>
                  </a:cubicBezTo>
                  <a:lnTo>
                    <a:pt x="7672" y="20514"/>
                  </a:lnTo>
                  <a:lnTo>
                    <a:pt x="2231" y="25955"/>
                  </a:lnTo>
                  <a:cubicBezTo>
                    <a:pt x="1" y="28185"/>
                    <a:pt x="1" y="31763"/>
                    <a:pt x="2231" y="33969"/>
                  </a:cubicBezTo>
                  <a:lnTo>
                    <a:pt x="7672" y="39435"/>
                  </a:lnTo>
                  <a:lnTo>
                    <a:pt x="7672" y="47155"/>
                  </a:lnTo>
                  <a:cubicBezTo>
                    <a:pt x="7672" y="50292"/>
                    <a:pt x="10221" y="52816"/>
                    <a:pt x="13358" y="52816"/>
                  </a:cubicBezTo>
                  <a:lnTo>
                    <a:pt x="21054" y="52816"/>
                  </a:lnTo>
                  <a:lnTo>
                    <a:pt x="26519" y="58282"/>
                  </a:lnTo>
                  <a:cubicBezTo>
                    <a:pt x="27573" y="59336"/>
                    <a:pt x="29019" y="59948"/>
                    <a:pt x="30539" y="59948"/>
                  </a:cubicBezTo>
                  <a:cubicBezTo>
                    <a:pt x="32034" y="59948"/>
                    <a:pt x="33480" y="59336"/>
                    <a:pt x="34534" y="58282"/>
                  </a:cubicBezTo>
                  <a:lnTo>
                    <a:pt x="39999" y="52816"/>
                  </a:lnTo>
                  <a:lnTo>
                    <a:pt x="47719" y="52816"/>
                  </a:lnTo>
                  <a:cubicBezTo>
                    <a:pt x="50832" y="52816"/>
                    <a:pt x="53381" y="50292"/>
                    <a:pt x="53381" y="47155"/>
                  </a:cubicBezTo>
                  <a:lnTo>
                    <a:pt x="53381" y="39435"/>
                  </a:lnTo>
                  <a:lnTo>
                    <a:pt x="58846" y="33969"/>
                  </a:lnTo>
                  <a:cubicBezTo>
                    <a:pt x="61052" y="31763"/>
                    <a:pt x="61052" y="28185"/>
                    <a:pt x="58846" y="25955"/>
                  </a:cubicBezTo>
                  <a:lnTo>
                    <a:pt x="53381" y="20514"/>
                  </a:lnTo>
                  <a:lnTo>
                    <a:pt x="53381" y="12794"/>
                  </a:lnTo>
                  <a:cubicBezTo>
                    <a:pt x="53381" y="9656"/>
                    <a:pt x="50832" y="7108"/>
                    <a:pt x="47719" y="7108"/>
                  </a:cubicBezTo>
                  <a:lnTo>
                    <a:pt x="39999" y="7108"/>
                  </a:lnTo>
                  <a:lnTo>
                    <a:pt x="34534" y="1667"/>
                  </a:lnTo>
                  <a:cubicBezTo>
                    <a:pt x="33480" y="588"/>
                    <a:pt x="32034" y="0"/>
                    <a:pt x="30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75;p86">
              <a:extLst>
                <a:ext uri="{FF2B5EF4-FFF2-40B4-BE49-F238E27FC236}">
                  <a16:creationId xmlns:a16="http://schemas.microsoft.com/office/drawing/2014/main" id="{511556BF-D911-16C9-BCD8-2EE9456E8B87}"/>
                </a:ext>
              </a:extLst>
            </p:cNvPr>
            <p:cNvSpPr/>
            <p:nvPr/>
          </p:nvSpPr>
          <p:spPr>
            <a:xfrm>
              <a:off x="2011050" y="1386350"/>
              <a:ext cx="1947250" cy="425875"/>
            </a:xfrm>
            <a:custGeom>
              <a:avLst/>
              <a:gdLst/>
              <a:ahLst/>
              <a:cxnLst/>
              <a:rect l="l" t="t" r="r" b="b"/>
              <a:pathLst>
                <a:path w="77890" h="17035" extrusionOk="0">
                  <a:moveTo>
                    <a:pt x="6127" y="0"/>
                  </a:moveTo>
                  <a:cubicBezTo>
                    <a:pt x="2745" y="0"/>
                    <a:pt x="0" y="2745"/>
                    <a:pt x="0" y="6128"/>
                  </a:cubicBezTo>
                  <a:lnTo>
                    <a:pt x="0" y="17034"/>
                  </a:lnTo>
                  <a:cubicBezTo>
                    <a:pt x="11642" y="10907"/>
                    <a:pt x="24901" y="7451"/>
                    <a:pt x="38945" y="7451"/>
                  </a:cubicBezTo>
                  <a:cubicBezTo>
                    <a:pt x="52988" y="7451"/>
                    <a:pt x="66223" y="10907"/>
                    <a:pt x="77889" y="17034"/>
                  </a:cubicBezTo>
                  <a:lnTo>
                    <a:pt x="77889" y="6128"/>
                  </a:lnTo>
                  <a:cubicBezTo>
                    <a:pt x="77889" y="2745"/>
                    <a:pt x="75144" y="0"/>
                    <a:pt x="7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76;p86">
              <a:extLst>
                <a:ext uri="{FF2B5EF4-FFF2-40B4-BE49-F238E27FC236}">
                  <a16:creationId xmlns:a16="http://schemas.microsoft.com/office/drawing/2014/main" id="{86F8FB3A-6890-1B9E-0BE8-EF8F67ABB23B}"/>
                </a:ext>
              </a:extLst>
            </p:cNvPr>
            <p:cNvSpPr/>
            <p:nvPr/>
          </p:nvSpPr>
          <p:spPr>
            <a:xfrm>
              <a:off x="2153200" y="3005775"/>
              <a:ext cx="349875" cy="349875"/>
            </a:xfrm>
            <a:custGeom>
              <a:avLst/>
              <a:gdLst/>
              <a:ahLst/>
              <a:cxnLst/>
              <a:rect l="l" t="t" r="r" b="b"/>
              <a:pathLst>
                <a:path w="13995" h="13995" extrusionOk="0">
                  <a:moveTo>
                    <a:pt x="7010" y="0"/>
                  </a:moveTo>
                  <a:cubicBezTo>
                    <a:pt x="3137" y="0"/>
                    <a:pt x="0" y="3137"/>
                    <a:pt x="0" y="6985"/>
                  </a:cubicBezTo>
                  <a:cubicBezTo>
                    <a:pt x="0" y="10858"/>
                    <a:pt x="3137" y="13995"/>
                    <a:pt x="7010" y="13995"/>
                  </a:cubicBezTo>
                  <a:cubicBezTo>
                    <a:pt x="10858" y="13995"/>
                    <a:pt x="13995" y="10858"/>
                    <a:pt x="13995" y="6985"/>
                  </a:cubicBezTo>
                  <a:cubicBezTo>
                    <a:pt x="13995" y="3137"/>
                    <a:pt x="10858" y="0"/>
                    <a:pt x="7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77;p86">
              <a:extLst>
                <a:ext uri="{FF2B5EF4-FFF2-40B4-BE49-F238E27FC236}">
                  <a16:creationId xmlns:a16="http://schemas.microsoft.com/office/drawing/2014/main" id="{6019A312-86C6-E228-4ED1-0315CC4993AD}"/>
                </a:ext>
              </a:extLst>
            </p:cNvPr>
            <p:cNvSpPr/>
            <p:nvPr/>
          </p:nvSpPr>
          <p:spPr>
            <a:xfrm>
              <a:off x="1190625" y="1878975"/>
              <a:ext cx="3588100" cy="3587500"/>
            </a:xfrm>
            <a:custGeom>
              <a:avLst/>
              <a:gdLst/>
              <a:ahLst/>
              <a:cxnLst/>
              <a:rect l="l" t="t" r="r" b="b"/>
              <a:pathLst>
                <a:path w="143524" h="143500" extrusionOk="0">
                  <a:moveTo>
                    <a:pt x="45513" y="32818"/>
                  </a:moveTo>
                  <a:cubicBezTo>
                    <a:pt x="56125" y="32818"/>
                    <a:pt x="64752" y="41445"/>
                    <a:pt x="64752" y="52057"/>
                  </a:cubicBezTo>
                  <a:cubicBezTo>
                    <a:pt x="64752" y="62669"/>
                    <a:pt x="56125" y="71321"/>
                    <a:pt x="45513" y="71321"/>
                  </a:cubicBezTo>
                  <a:cubicBezTo>
                    <a:pt x="34900" y="71321"/>
                    <a:pt x="26249" y="62669"/>
                    <a:pt x="26249" y="52057"/>
                  </a:cubicBezTo>
                  <a:cubicBezTo>
                    <a:pt x="26249" y="41445"/>
                    <a:pt x="34900" y="32818"/>
                    <a:pt x="45513" y="32818"/>
                  </a:cubicBezTo>
                  <a:close/>
                  <a:moveTo>
                    <a:pt x="71762" y="0"/>
                  </a:moveTo>
                  <a:cubicBezTo>
                    <a:pt x="32180" y="0"/>
                    <a:pt x="0" y="32181"/>
                    <a:pt x="0" y="71762"/>
                  </a:cubicBezTo>
                  <a:cubicBezTo>
                    <a:pt x="0" y="111319"/>
                    <a:pt x="32180" y="143499"/>
                    <a:pt x="71762" y="143499"/>
                  </a:cubicBezTo>
                  <a:cubicBezTo>
                    <a:pt x="111319" y="143499"/>
                    <a:pt x="143523" y="111319"/>
                    <a:pt x="143523" y="71762"/>
                  </a:cubicBezTo>
                  <a:cubicBezTo>
                    <a:pt x="143523" y="32181"/>
                    <a:pt x="111319" y="0"/>
                    <a:pt x="7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78;p86">
              <a:extLst>
                <a:ext uri="{FF2B5EF4-FFF2-40B4-BE49-F238E27FC236}">
                  <a16:creationId xmlns:a16="http://schemas.microsoft.com/office/drawing/2014/main" id="{23D981E6-56F2-866E-B172-2AA988B8BF17}"/>
                </a:ext>
              </a:extLst>
            </p:cNvPr>
            <p:cNvSpPr/>
            <p:nvPr/>
          </p:nvSpPr>
          <p:spPr>
            <a:xfrm>
              <a:off x="2832700" y="238125"/>
              <a:ext cx="2922075" cy="2240725"/>
            </a:xfrm>
            <a:custGeom>
              <a:avLst/>
              <a:gdLst/>
              <a:ahLst/>
              <a:cxnLst/>
              <a:rect l="l" t="t" r="r" b="b"/>
              <a:pathLst>
                <a:path w="116883" h="89629" extrusionOk="0">
                  <a:moveTo>
                    <a:pt x="35612" y="0"/>
                  </a:moveTo>
                  <a:cubicBezTo>
                    <a:pt x="16593" y="0"/>
                    <a:pt x="1030" y="14950"/>
                    <a:pt x="1" y="33675"/>
                  </a:cubicBezTo>
                  <a:lnTo>
                    <a:pt x="12279" y="33675"/>
                  </a:lnTo>
                  <a:cubicBezTo>
                    <a:pt x="13284" y="21690"/>
                    <a:pt x="23357" y="12254"/>
                    <a:pt x="35612" y="12254"/>
                  </a:cubicBezTo>
                  <a:cubicBezTo>
                    <a:pt x="48552" y="12254"/>
                    <a:pt x="59018" y="22744"/>
                    <a:pt x="59018" y="35660"/>
                  </a:cubicBezTo>
                  <a:lnTo>
                    <a:pt x="59018" y="59311"/>
                  </a:lnTo>
                  <a:cubicBezTo>
                    <a:pt x="59018" y="76051"/>
                    <a:pt x="72571" y="89629"/>
                    <a:pt x="89310" y="89629"/>
                  </a:cubicBezTo>
                  <a:cubicBezTo>
                    <a:pt x="101565" y="89629"/>
                    <a:pt x="112128" y="82349"/>
                    <a:pt x="116883" y="71860"/>
                  </a:cubicBezTo>
                  <a:lnTo>
                    <a:pt x="116883" y="71860"/>
                  </a:lnTo>
                  <a:cubicBezTo>
                    <a:pt x="115780" y="72080"/>
                    <a:pt x="114653" y="72203"/>
                    <a:pt x="113501" y="72203"/>
                  </a:cubicBezTo>
                  <a:cubicBezTo>
                    <a:pt x="110143" y="72203"/>
                    <a:pt x="106932" y="71272"/>
                    <a:pt x="104163" y="69580"/>
                  </a:cubicBezTo>
                  <a:cubicBezTo>
                    <a:pt x="100903" y="74286"/>
                    <a:pt x="95462" y="77374"/>
                    <a:pt x="89310" y="77374"/>
                  </a:cubicBezTo>
                  <a:cubicBezTo>
                    <a:pt x="79335" y="77374"/>
                    <a:pt x="71272" y="69286"/>
                    <a:pt x="71272" y="59311"/>
                  </a:cubicBezTo>
                  <a:lnTo>
                    <a:pt x="71272" y="35660"/>
                  </a:lnTo>
                  <a:cubicBezTo>
                    <a:pt x="71272" y="15931"/>
                    <a:pt x="55292" y="0"/>
                    <a:pt x="35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7C7D90-D355-F5C0-4178-09A9E244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15" y="1688115"/>
            <a:ext cx="7409683" cy="28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6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5"/>
          <p:cNvSpPr txBox="1">
            <a:spLocks noGrp="1"/>
          </p:cNvSpPr>
          <p:nvPr>
            <p:ph type="title"/>
          </p:nvPr>
        </p:nvSpPr>
        <p:spPr>
          <a:xfrm>
            <a:off x="716586" y="333974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&amp; Alat Bantu</a:t>
            </a:r>
            <a:endParaRPr dirty="0"/>
          </a:p>
        </p:txBody>
      </p:sp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871898" y="1100653"/>
            <a:ext cx="2480902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4. Paint Details</a:t>
            </a:r>
            <a:endParaRPr sz="2000" dirty="0"/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576217" y="970808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805;p65">
            <a:extLst>
              <a:ext uri="{FF2B5EF4-FFF2-40B4-BE49-F238E27FC236}">
                <a16:creationId xmlns:a16="http://schemas.microsoft.com/office/drawing/2014/main" id="{309053A4-CAB5-90E1-B1F3-5E9FDC6EB649}"/>
              </a:ext>
            </a:extLst>
          </p:cNvPr>
          <p:cNvSpPr txBox="1">
            <a:spLocks/>
          </p:cNvSpPr>
          <p:nvPr/>
        </p:nvSpPr>
        <p:spPr>
          <a:xfrm>
            <a:off x="4321006" y="1379407"/>
            <a:ext cx="4270397" cy="319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139700" indent="0" algn="just">
              <a:lnSpc>
                <a:spcPct val="150000"/>
              </a:lnSpc>
              <a:buFont typeface="Didact Gothic"/>
              <a:buNone/>
            </a:pPr>
            <a:r>
              <a:rPr lang="en-US" sz="1100" dirty="0"/>
              <a:t>Untuk </a:t>
            </a:r>
            <a:r>
              <a:rPr lang="en-US" sz="1100" dirty="0" err="1"/>
              <a:t>menambahkan</a:t>
            </a:r>
            <a:r>
              <a:rPr lang="en-US" sz="1100" dirty="0"/>
              <a:t> Detail Terrain baru, </a:t>
            </a:r>
            <a:r>
              <a:rPr lang="en-US" sz="1100" dirty="0" err="1"/>
              <a:t>lakukan</a:t>
            </a:r>
            <a:r>
              <a:rPr lang="en-US" sz="1100" dirty="0"/>
              <a:t> </a:t>
            </a:r>
            <a:r>
              <a:rPr lang="en-US" sz="1100" dirty="0" err="1"/>
              <a:t>hal</a:t>
            </a:r>
            <a:r>
              <a:rPr lang="en-US" sz="1100" dirty="0"/>
              <a:t> </a:t>
            </a:r>
            <a:r>
              <a:rPr lang="en-US" sz="1100" dirty="0" err="1"/>
              <a:t>berikut</a:t>
            </a:r>
            <a:r>
              <a:rPr lang="en-US" sz="1100" dirty="0"/>
              <a:t>:</a:t>
            </a:r>
          </a:p>
          <a:p>
            <a:pPr marL="3683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Buka </a:t>
            </a:r>
            <a:r>
              <a:rPr lang="en-US" sz="1100" dirty="0" err="1"/>
              <a:t>bagian</a:t>
            </a:r>
            <a:r>
              <a:rPr lang="en-US" sz="1100" dirty="0"/>
              <a:t> Edit Details.</a:t>
            </a:r>
          </a:p>
          <a:p>
            <a:pPr marL="3683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/>
              <a:t>Pilih</a:t>
            </a:r>
            <a:r>
              <a:rPr lang="en-US" sz="1100" dirty="0"/>
              <a:t> </a:t>
            </a:r>
            <a:r>
              <a:rPr lang="en-US" sz="1100" dirty="0" err="1"/>
              <a:t>tombol</a:t>
            </a:r>
            <a:r>
              <a:rPr lang="en-US" sz="1100" dirty="0"/>
              <a:t> Add (+) pada </a:t>
            </a:r>
            <a:r>
              <a:rPr lang="en-US" sz="1100" dirty="0" err="1"/>
              <a:t>tampilan</a:t>
            </a:r>
            <a:r>
              <a:rPr lang="en-US" sz="1100" dirty="0"/>
              <a:t> daftar atau </a:t>
            </a:r>
            <a:r>
              <a:rPr lang="en-US" sz="1100" dirty="0" err="1"/>
              <a:t>kisi</a:t>
            </a:r>
            <a:r>
              <a:rPr lang="en-US" sz="1100" dirty="0"/>
              <a:t>.</a:t>
            </a:r>
          </a:p>
          <a:p>
            <a:pPr marL="3683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/>
              <a:t>Pilih</a:t>
            </a:r>
            <a:r>
              <a:rPr lang="en-US" sz="1100" dirty="0"/>
              <a:t> </a:t>
            </a:r>
            <a:r>
              <a:rPr lang="en-US" sz="1100" dirty="0" err="1"/>
              <a:t>jenis</a:t>
            </a:r>
            <a:r>
              <a:rPr lang="en-US" sz="1100" dirty="0"/>
              <a:t> detail yang </a:t>
            </a:r>
            <a:r>
              <a:rPr lang="en-US" sz="1100" dirty="0" err="1"/>
              <a:t>ingin</a:t>
            </a:r>
            <a:r>
              <a:rPr lang="en-US" sz="1100" dirty="0"/>
              <a:t> Anda </a:t>
            </a:r>
            <a:r>
              <a:rPr lang="en-US" sz="1100" dirty="0" err="1"/>
              <a:t>tambahkan</a:t>
            </a:r>
            <a:r>
              <a:rPr lang="en-US" sz="1100" dirty="0"/>
              <a:t>. </a:t>
            </a:r>
            <a:r>
              <a:rPr lang="en-US" sz="1100" b="1" dirty="0" err="1"/>
              <a:t>Catatan</a:t>
            </a:r>
            <a:r>
              <a:rPr lang="en-US" sz="1100" dirty="0"/>
              <a:t>: HDRP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pemilihan</a:t>
            </a:r>
            <a:r>
              <a:rPr lang="en-US" sz="1100" dirty="0"/>
              <a:t> </a:t>
            </a:r>
            <a:r>
              <a:rPr lang="en-US" sz="1100" dirty="0" err="1"/>
              <a:t>jenis</a:t>
            </a:r>
            <a:r>
              <a:rPr lang="en-US" sz="1100" dirty="0"/>
              <a:t> Detail Mesh.</a:t>
            </a:r>
          </a:p>
          <a:p>
            <a:pPr marL="3683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Buka </a:t>
            </a:r>
            <a:r>
              <a:rPr lang="en-US" sz="1100" dirty="0" err="1"/>
              <a:t>jendela</a:t>
            </a:r>
            <a:r>
              <a:rPr lang="en-US" sz="1100" dirty="0"/>
              <a:t> </a:t>
            </a:r>
            <a:r>
              <a:rPr lang="en-US" sz="1100" b="1" dirty="0"/>
              <a:t>Add Detail</a:t>
            </a:r>
            <a:r>
              <a:rPr lang="en-US" sz="1100" dirty="0"/>
              <a:t>.</a:t>
            </a:r>
          </a:p>
          <a:p>
            <a:pPr marL="3683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/>
              <a:t>Pilih</a:t>
            </a:r>
            <a:r>
              <a:rPr lang="en-US" sz="1100" dirty="0"/>
              <a:t> prefab.</a:t>
            </a:r>
          </a:p>
          <a:p>
            <a:pPr marL="3683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/>
              <a:t>Ubah</a:t>
            </a:r>
            <a:r>
              <a:rPr lang="en-US" sz="1100" dirty="0"/>
              <a:t> </a:t>
            </a:r>
            <a:r>
              <a:rPr lang="en-US" sz="1100" dirty="0" err="1"/>
              <a:t>pengaturan</a:t>
            </a:r>
            <a:r>
              <a:rPr lang="en-US" sz="1100" dirty="0"/>
              <a:t> detail.</a:t>
            </a:r>
          </a:p>
          <a:p>
            <a:pPr marL="3683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/>
              <a:t>Klik</a:t>
            </a:r>
            <a:r>
              <a:rPr lang="en-US" sz="1100" dirty="0"/>
              <a:t> </a:t>
            </a:r>
            <a:r>
              <a:rPr lang="en-US" sz="1100" b="1" dirty="0"/>
              <a:t>Add</a:t>
            </a:r>
            <a:r>
              <a:rPr lang="en-US" sz="1100" dirty="0"/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FAED76-B414-FB26-AF97-125E1642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28" y="1760377"/>
            <a:ext cx="3323404" cy="2144755"/>
          </a:xfrm>
          <a:prstGeom prst="rect">
            <a:avLst/>
          </a:prstGeom>
        </p:spPr>
      </p:pic>
      <p:grpSp>
        <p:nvGrpSpPr>
          <p:cNvPr id="23" name="Google Shape;5188;p86">
            <a:extLst>
              <a:ext uri="{FF2B5EF4-FFF2-40B4-BE49-F238E27FC236}">
                <a16:creationId xmlns:a16="http://schemas.microsoft.com/office/drawing/2014/main" id="{E88ED8E0-1AE5-13E2-4FCF-96761480F44A}"/>
              </a:ext>
            </a:extLst>
          </p:cNvPr>
          <p:cNvGrpSpPr/>
          <p:nvPr/>
        </p:nvGrpSpPr>
        <p:grpSpPr>
          <a:xfrm>
            <a:off x="8569573" y="388292"/>
            <a:ext cx="329388" cy="479963"/>
            <a:chOff x="2007375" y="238125"/>
            <a:chExt cx="3588100" cy="5228350"/>
          </a:xfrm>
        </p:grpSpPr>
        <p:sp>
          <p:nvSpPr>
            <p:cNvPr id="24" name="Google Shape;5189;p86">
              <a:extLst>
                <a:ext uri="{FF2B5EF4-FFF2-40B4-BE49-F238E27FC236}">
                  <a16:creationId xmlns:a16="http://schemas.microsoft.com/office/drawing/2014/main" id="{D722BB67-B225-B85A-C2E0-9F402358C12A}"/>
                </a:ext>
              </a:extLst>
            </p:cNvPr>
            <p:cNvSpPr/>
            <p:nvPr/>
          </p:nvSpPr>
          <p:spPr>
            <a:xfrm>
              <a:off x="2007375" y="238125"/>
              <a:ext cx="3588100" cy="5228350"/>
            </a:xfrm>
            <a:custGeom>
              <a:avLst/>
              <a:gdLst/>
              <a:ahLst/>
              <a:cxnLst/>
              <a:rect l="l" t="t" r="r" b="b"/>
              <a:pathLst>
                <a:path w="143524" h="209134" extrusionOk="0">
                  <a:moveTo>
                    <a:pt x="111147" y="26249"/>
                  </a:moveTo>
                  <a:cubicBezTo>
                    <a:pt x="114530" y="26249"/>
                    <a:pt x="117275" y="28994"/>
                    <a:pt x="117275" y="32376"/>
                  </a:cubicBezTo>
                  <a:lnTo>
                    <a:pt x="117275" y="98011"/>
                  </a:lnTo>
                  <a:cubicBezTo>
                    <a:pt x="117275" y="101393"/>
                    <a:pt x="114530" y="104138"/>
                    <a:pt x="111147" y="104138"/>
                  </a:cubicBezTo>
                  <a:lnTo>
                    <a:pt x="32376" y="104138"/>
                  </a:lnTo>
                  <a:cubicBezTo>
                    <a:pt x="28994" y="104138"/>
                    <a:pt x="26249" y="101393"/>
                    <a:pt x="26249" y="98011"/>
                  </a:cubicBezTo>
                  <a:lnTo>
                    <a:pt x="26249" y="32376"/>
                  </a:lnTo>
                  <a:cubicBezTo>
                    <a:pt x="26249" y="28994"/>
                    <a:pt x="28994" y="26249"/>
                    <a:pt x="32376" y="26249"/>
                  </a:cubicBezTo>
                  <a:close/>
                  <a:moveTo>
                    <a:pt x="111147" y="137813"/>
                  </a:moveTo>
                  <a:cubicBezTo>
                    <a:pt x="114530" y="137813"/>
                    <a:pt x="117275" y="140558"/>
                    <a:pt x="117275" y="143940"/>
                  </a:cubicBezTo>
                  <a:cubicBezTo>
                    <a:pt x="117275" y="147322"/>
                    <a:pt x="114530" y="150067"/>
                    <a:pt x="111147" y="150067"/>
                  </a:cubicBezTo>
                  <a:cubicBezTo>
                    <a:pt x="107765" y="150067"/>
                    <a:pt x="105020" y="147322"/>
                    <a:pt x="105020" y="143940"/>
                  </a:cubicBezTo>
                  <a:cubicBezTo>
                    <a:pt x="105020" y="140558"/>
                    <a:pt x="107765" y="137813"/>
                    <a:pt x="111147" y="137813"/>
                  </a:cubicBezTo>
                  <a:close/>
                  <a:moveTo>
                    <a:pt x="91442" y="150950"/>
                  </a:moveTo>
                  <a:cubicBezTo>
                    <a:pt x="94825" y="150950"/>
                    <a:pt x="97570" y="153695"/>
                    <a:pt x="97570" y="157077"/>
                  </a:cubicBezTo>
                  <a:cubicBezTo>
                    <a:pt x="97570" y="160459"/>
                    <a:pt x="94825" y="163204"/>
                    <a:pt x="91442" y="163204"/>
                  </a:cubicBezTo>
                  <a:cubicBezTo>
                    <a:pt x="88060" y="163204"/>
                    <a:pt x="85315" y="160459"/>
                    <a:pt x="85315" y="157077"/>
                  </a:cubicBezTo>
                  <a:cubicBezTo>
                    <a:pt x="85315" y="153695"/>
                    <a:pt x="88060" y="150950"/>
                    <a:pt x="91442" y="150950"/>
                  </a:cubicBezTo>
                  <a:close/>
                  <a:moveTo>
                    <a:pt x="45513" y="131269"/>
                  </a:moveTo>
                  <a:cubicBezTo>
                    <a:pt x="48895" y="131269"/>
                    <a:pt x="51640" y="134014"/>
                    <a:pt x="51640" y="137396"/>
                  </a:cubicBezTo>
                  <a:lnTo>
                    <a:pt x="51640" y="144381"/>
                  </a:lnTo>
                  <a:lnTo>
                    <a:pt x="58650" y="144381"/>
                  </a:lnTo>
                  <a:cubicBezTo>
                    <a:pt x="62032" y="144381"/>
                    <a:pt x="64777" y="147126"/>
                    <a:pt x="64777" y="150508"/>
                  </a:cubicBezTo>
                  <a:cubicBezTo>
                    <a:pt x="64777" y="153891"/>
                    <a:pt x="62032" y="156636"/>
                    <a:pt x="58650" y="156636"/>
                  </a:cubicBezTo>
                  <a:lnTo>
                    <a:pt x="51640" y="156636"/>
                  </a:lnTo>
                  <a:lnTo>
                    <a:pt x="51640" y="163645"/>
                  </a:lnTo>
                  <a:cubicBezTo>
                    <a:pt x="51640" y="167027"/>
                    <a:pt x="48895" y="169772"/>
                    <a:pt x="45513" y="169772"/>
                  </a:cubicBezTo>
                  <a:cubicBezTo>
                    <a:pt x="42131" y="169772"/>
                    <a:pt x="39386" y="167027"/>
                    <a:pt x="39386" y="163645"/>
                  </a:cubicBezTo>
                  <a:lnTo>
                    <a:pt x="39386" y="156636"/>
                  </a:lnTo>
                  <a:lnTo>
                    <a:pt x="32376" y="156636"/>
                  </a:lnTo>
                  <a:cubicBezTo>
                    <a:pt x="28994" y="156636"/>
                    <a:pt x="26249" y="153891"/>
                    <a:pt x="26249" y="150508"/>
                  </a:cubicBezTo>
                  <a:cubicBezTo>
                    <a:pt x="26249" y="147126"/>
                    <a:pt x="28994" y="144381"/>
                    <a:pt x="32376" y="144381"/>
                  </a:cubicBezTo>
                  <a:lnTo>
                    <a:pt x="39386" y="144381"/>
                  </a:lnTo>
                  <a:lnTo>
                    <a:pt x="39386" y="137396"/>
                  </a:lnTo>
                  <a:cubicBezTo>
                    <a:pt x="39386" y="134014"/>
                    <a:pt x="42131" y="131269"/>
                    <a:pt x="45513" y="131269"/>
                  </a:cubicBezTo>
                  <a:close/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203006"/>
                  </a:lnTo>
                  <a:cubicBezTo>
                    <a:pt x="0" y="206388"/>
                    <a:pt x="2745" y="209133"/>
                    <a:pt x="6127" y="209133"/>
                  </a:cubicBezTo>
                  <a:lnTo>
                    <a:pt x="111147" y="209133"/>
                  </a:lnTo>
                  <a:cubicBezTo>
                    <a:pt x="128990" y="209133"/>
                    <a:pt x="143524" y="194624"/>
                    <a:pt x="143524" y="176757"/>
                  </a:cubicBezTo>
                  <a:lnTo>
                    <a:pt x="143524" y="6127"/>
                  </a:lnTo>
                  <a:cubicBezTo>
                    <a:pt x="143524" y="2745"/>
                    <a:pt x="140779" y="0"/>
                    <a:pt x="137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90;p86">
              <a:extLst>
                <a:ext uri="{FF2B5EF4-FFF2-40B4-BE49-F238E27FC236}">
                  <a16:creationId xmlns:a16="http://schemas.microsoft.com/office/drawing/2014/main" id="{9C17B49B-79C6-538E-A751-8C48EF70C61B}"/>
                </a:ext>
              </a:extLst>
            </p:cNvPr>
            <p:cNvSpPr/>
            <p:nvPr/>
          </p:nvSpPr>
          <p:spPr>
            <a:xfrm>
              <a:off x="2969950" y="1200700"/>
              <a:ext cx="1662950" cy="1334525"/>
            </a:xfrm>
            <a:custGeom>
              <a:avLst/>
              <a:gdLst/>
              <a:ahLst/>
              <a:cxnLst/>
              <a:rect l="l" t="t" r="r" b="b"/>
              <a:pathLst>
                <a:path w="66518" h="53381" extrusionOk="0">
                  <a:moveTo>
                    <a:pt x="0" y="0"/>
                  </a:moveTo>
                  <a:lnTo>
                    <a:pt x="0" y="53380"/>
                  </a:lnTo>
                  <a:lnTo>
                    <a:pt x="66517" y="53380"/>
                  </a:lnTo>
                  <a:lnTo>
                    <a:pt x="665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5228;p86">
            <a:extLst>
              <a:ext uri="{FF2B5EF4-FFF2-40B4-BE49-F238E27FC236}">
                <a16:creationId xmlns:a16="http://schemas.microsoft.com/office/drawing/2014/main" id="{066F420B-B7A1-83C8-B82C-4305AB62AFFA}"/>
              </a:ext>
            </a:extLst>
          </p:cNvPr>
          <p:cNvGrpSpPr/>
          <p:nvPr/>
        </p:nvGrpSpPr>
        <p:grpSpPr>
          <a:xfrm>
            <a:off x="312615" y="4423592"/>
            <a:ext cx="479963" cy="476027"/>
            <a:chOff x="1190625" y="258325"/>
            <a:chExt cx="5228350" cy="5185475"/>
          </a:xfrm>
        </p:grpSpPr>
        <p:sp>
          <p:nvSpPr>
            <p:cNvPr id="27" name="Google Shape;5229;p86">
              <a:extLst>
                <a:ext uri="{FF2B5EF4-FFF2-40B4-BE49-F238E27FC236}">
                  <a16:creationId xmlns:a16="http://schemas.microsoft.com/office/drawing/2014/main" id="{B0E2154E-A461-9BBC-3CCC-D39C5E53A491}"/>
                </a:ext>
              </a:extLst>
            </p:cNvPr>
            <p:cNvSpPr/>
            <p:nvPr/>
          </p:nvSpPr>
          <p:spPr>
            <a:xfrm>
              <a:off x="2338850" y="258325"/>
              <a:ext cx="2439875" cy="2439275"/>
            </a:xfrm>
            <a:custGeom>
              <a:avLst/>
              <a:gdLst/>
              <a:ahLst/>
              <a:cxnLst/>
              <a:rect l="l" t="t" r="r" b="b"/>
              <a:pathLst>
                <a:path w="97595" h="97571" extrusionOk="0">
                  <a:moveTo>
                    <a:pt x="12255" y="97570"/>
                  </a:moveTo>
                  <a:lnTo>
                    <a:pt x="85340" y="97570"/>
                  </a:lnTo>
                  <a:cubicBezTo>
                    <a:pt x="92104" y="97570"/>
                    <a:pt x="97594" y="92105"/>
                    <a:pt x="97594" y="85316"/>
                  </a:cubicBezTo>
                  <a:lnTo>
                    <a:pt x="97594" y="12255"/>
                  </a:lnTo>
                  <a:cubicBezTo>
                    <a:pt x="97594" y="5491"/>
                    <a:pt x="92104" y="1"/>
                    <a:pt x="85340" y="1"/>
                  </a:cubicBezTo>
                  <a:lnTo>
                    <a:pt x="12255" y="1"/>
                  </a:lnTo>
                  <a:cubicBezTo>
                    <a:pt x="5490" y="1"/>
                    <a:pt x="0" y="5491"/>
                    <a:pt x="0" y="12255"/>
                  </a:cubicBezTo>
                  <a:lnTo>
                    <a:pt x="0" y="85316"/>
                  </a:lnTo>
                  <a:cubicBezTo>
                    <a:pt x="0" y="92105"/>
                    <a:pt x="5490" y="97570"/>
                    <a:pt x="12255" y="97570"/>
                  </a:cubicBezTo>
                  <a:close/>
                  <a:moveTo>
                    <a:pt x="65194" y="26250"/>
                  </a:moveTo>
                  <a:cubicBezTo>
                    <a:pt x="68576" y="26250"/>
                    <a:pt x="71321" y="28995"/>
                    <a:pt x="71321" y="32377"/>
                  </a:cubicBezTo>
                  <a:cubicBezTo>
                    <a:pt x="71321" y="35759"/>
                    <a:pt x="68576" y="38504"/>
                    <a:pt x="65194" y="38504"/>
                  </a:cubicBezTo>
                  <a:cubicBezTo>
                    <a:pt x="61812" y="38504"/>
                    <a:pt x="59067" y="35759"/>
                    <a:pt x="59067" y="32377"/>
                  </a:cubicBezTo>
                  <a:cubicBezTo>
                    <a:pt x="59067" y="28995"/>
                    <a:pt x="61812" y="26250"/>
                    <a:pt x="65194" y="26250"/>
                  </a:cubicBezTo>
                  <a:close/>
                  <a:moveTo>
                    <a:pt x="65194" y="59067"/>
                  </a:moveTo>
                  <a:cubicBezTo>
                    <a:pt x="68576" y="59067"/>
                    <a:pt x="71321" y="61812"/>
                    <a:pt x="71321" y="65194"/>
                  </a:cubicBezTo>
                  <a:cubicBezTo>
                    <a:pt x="71321" y="68576"/>
                    <a:pt x="68576" y="71321"/>
                    <a:pt x="65194" y="71321"/>
                  </a:cubicBezTo>
                  <a:cubicBezTo>
                    <a:pt x="61812" y="71321"/>
                    <a:pt x="59067" y="68576"/>
                    <a:pt x="59067" y="65194"/>
                  </a:cubicBezTo>
                  <a:cubicBezTo>
                    <a:pt x="59067" y="61812"/>
                    <a:pt x="61812" y="59067"/>
                    <a:pt x="65194" y="59067"/>
                  </a:cubicBezTo>
                  <a:close/>
                  <a:moveTo>
                    <a:pt x="32401" y="26250"/>
                  </a:moveTo>
                  <a:cubicBezTo>
                    <a:pt x="35783" y="26250"/>
                    <a:pt x="38528" y="28995"/>
                    <a:pt x="38528" y="32377"/>
                  </a:cubicBezTo>
                  <a:cubicBezTo>
                    <a:pt x="38528" y="35759"/>
                    <a:pt x="35783" y="38504"/>
                    <a:pt x="32401" y="38504"/>
                  </a:cubicBezTo>
                  <a:cubicBezTo>
                    <a:pt x="29019" y="38504"/>
                    <a:pt x="26274" y="35759"/>
                    <a:pt x="26274" y="32377"/>
                  </a:cubicBezTo>
                  <a:cubicBezTo>
                    <a:pt x="26274" y="28995"/>
                    <a:pt x="29019" y="26250"/>
                    <a:pt x="32401" y="26250"/>
                  </a:cubicBezTo>
                  <a:close/>
                  <a:moveTo>
                    <a:pt x="32401" y="59067"/>
                  </a:moveTo>
                  <a:cubicBezTo>
                    <a:pt x="35783" y="59067"/>
                    <a:pt x="38528" y="61812"/>
                    <a:pt x="38528" y="65194"/>
                  </a:cubicBezTo>
                  <a:cubicBezTo>
                    <a:pt x="38528" y="68576"/>
                    <a:pt x="35783" y="71321"/>
                    <a:pt x="32401" y="71321"/>
                  </a:cubicBezTo>
                  <a:cubicBezTo>
                    <a:pt x="29019" y="71321"/>
                    <a:pt x="26274" y="68576"/>
                    <a:pt x="26274" y="65194"/>
                  </a:cubicBezTo>
                  <a:cubicBezTo>
                    <a:pt x="26274" y="61812"/>
                    <a:pt x="29019" y="59067"/>
                    <a:pt x="32401" y="59067"/>
                  </a:cubicBezTo>
                  <a:close/>
                  <a:moveTo>
                    <a:pt x="32401" y="59067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30;p86">
              <a:extLst>
                <a:ext uri="{FF2B5EF4-FFF2-40B4-BE49-F238E27FC236}">
                  <a16:creationId xmlns:a16="http://schemas.microsoft.com/office/drawing/2014/main" id="{3C8053C0-4F89-53BF-2C7A-F0F74EC1B61B}"/>
                </a:ext>
              </a:extLst>
            </p:cNvPr>
            <p:cNvSpPr/>
            <p:nvPr/>
          </p:nvSpPr>
          <p:spPr>
            <a:xfrm>
              <a:off x="3979700" y="3003925"/>
              <a:ext cx="2439275" cy="2439875"/>
            </a:xfrm>
            <a:custGeom>
              <a:avLst/>
              <a:gdLst/>
              <a:ahLst/>
              <a:cxnLst/>
              <a:rect l="l" t="t" r="r" b="b"/>
              <a:pathLst>
                <a:path w="97571" h="97595" extrusionOk="0">
                  <a:moveTo>
                    <a:pt x="85316" y="1"/>
                  </a:moveTo>
                  <a:lnTo>
                    <a:pt x="12255" y="1"/>
                  </a:lnTo>
                  <a:cubicBezTo>
                    <a:pt x="5491" y="1"/>
                    <a:pt x="1" y="5491"/>
                    <a:pt x="1" y="12255"/>
                  </a:cubicBezTo>
                  <a:lnTo>
                    <a:pt x="1" y="85340"/>
                  </a:lnTo>
                  <a:cubicBezTo>
                    <a:pt x="1" y="92105"/>
                    <a:pt x="5491" y="97595"/>
                    <a:pt x="12255" y="97595"/>
                  </a:cubicBezTo>
                  <a:lnTo>
                    <a:pt x="85316" y="97595"/>
                  </a:lnTo>
                  <a:cubicBezTo>
                    <a:pt x="92105" y="97595"/>
                    <a:pt x="97570" y="92105"/>
                    <a:pt x="97570" y="85340"/>
                  </a:cubicBezTo>
                  <a:lnTo>
                    <a:pt x="97570" y="12255"/>
                  </a:lnTo>
                  <a:cubicBezTo>
                    <a:pt x="97570" y="5491"/>
                    <a:pt x="92105" y="1"/>
                    <a:pt x="85316" y="1"/>
                  </a:cubicBezTo>
                  <a:close/>
                  <a:moveTo>
                    <a:pt x="32377" y="71321"/>
                  </a:moveTo>
                  <a:cubicBezTo>
                    <a:pt x="28995" y="71321"/>
                    <a:pt x="26250" y="68576"/>
                    <a:pt x="26250" y="65194"/>
                  </a:cubicBezTo>
                  <a:cubicBezTo>
                    <a:pt x="26250" y="61812"/>
                    <a:pt x="28995" y="59067"/>
                    <a:pt x="32377" y="59067"/>
                  </a:cubicBezTo>
                  <a:cubicBezTo>
                    <a:pt x="35759" y="59067"/>
                    <a:pt x="38504" y="61812"/>
                    <a:pt x="38504" y="65194"/>
                  </a:cubicBezTo>
                  <a:cubicBezTo>
                    <a:pt x="38504" y="68576"/>
                    <a:pt x="35759" y="71321"/>
                    <a:pt x="32377" y="71321"/>
                  </a:cubicBezTo>
                  <a:close/>
                  <a:moveTo>
                    <a:pt x="32377" y="38528"/>
                  </a:moveTo>
                  <a:cubicBezTo>
                    <a:pt x="28995" y="38528"/>
                    <a:pt x="26250" y="35783"/>
                    <a:pt x="26250" y="32401"/>
                  </a:cubicBezTo>
                  <a:cubicBezTo>
                    <a:pt x="26250" y="29019"/>
                    <a:pt x="28995" y="26274"/>
                    <a:pt x="32377" y="26274"/>
                  </a:cubicBezTo>
                  <a:cubicBezTo>
                    <a:pt x="35759" y="26274"/>
                    <a:pt x="38504" y="29019"/>
                    <a:pt x="38504" y="32401"/>
                  </a:cubicBezTo>
                  <a:cubicBezTo>
                    <a:pt x="38504" y="35783"/>
                    <a:pt x="35759" y="38528"/>
                    <a:pt x="32377" y="38528"/>
                  </a:cubicBezTo>
                  <a:close/>
                  <a:moveTo>
                    <a:pt x="48798" y="54925"/>
                  </a:moveTo>
                  <a:cubicBezTo>
                    <a:pt x="45416" y="54925"/>
                    <a:pt x="42671" y="52180"/>
                    <a:pt x="42671" y="48798"/>
                  </a:cubicBezTo>
                  <a:cubicBezTo>
                    <a:pt x="42671" y="45415"/>
                    <a:pt x="45416" y="42670"/>
                    <a:pt x="48798" y="42670"/>
                  </a:cubicBezTo>
                  <a:cubicBezTo>
                    <a:pt x="52180" y="42670"/>
                    <a:pt x="54925" y="45415"/>
                    <a:pt x="54925" y="48798"/>
                  </a:cubicBezTo>
                  <a:cubicBezTo>
                    <a:pt x="54925" y="52180"/>
                    <a:pt x="52180" y="54925"/>
                    <a:pt x="48798" y="54925"/>
                  </a:cubicBezTo>
                  <a:close/>
                  <a:moveTo>
                    <a:pt x="65194" y="71321"/>
                  </a:moveTo>
                  <a:cubicBezTo>
                    <a:pt x="61812" y="71321"/>
                    <a:pt x="59067" y="68576"/>
                    <a:pt x="59067" y="65194"/>
                  </a:cubicBezTo>
                  <a:cubicBezTo>
                    <a:pt x="59067" y="61812"/>
                    <a:pt x="61812" y="59067"/>
                    <a:pt x="65194" y="59067"/>
                  </a:cubicBezTo>
                  <a:cubicBezTo>
                    <a:pt x="68576" y="59067"/>
                    <a:pt x="71321" y="61812"/>
                    <a:pt x="71321" y="65194"/>
                  </a:cubicBezTo>
                  <a:cubicBezTo>
                    <a:pt x="71321" y="68576"/>
                    <a:pt x="68576" y="71321"/>
                    <a:pt x="65194" y="71321"/>
                  </a:cubicBezTo>
                  <a:close/>
                  <a:moveTo>
                    <a:pt x="65194" y="38528"/>
                  </a:moveTo>
                  <a:cubicBezTo>
                    <a:pt x="61812" y="38528"/>
                    <a:pt x="59067" y="35783"/>
                    <a:pt x="59067" y="32401"/>
                  </a:cubicBezTo>
                  <a:cubicBezTo>
                    <a:pt x="59067" y="29019"/>
                    <a:pt x="61812" y="26274"/>
                    <a:pt x="65194" y="26274"/>
                  </a:cubicBezTo>
                  <a:cubicBezTo>
                    <a:pt x="68576" y="26274"/>
                    <a:pt x="71321" y="29019"/>
                    <a:pt x="71321" y="32401"/>
                  </a:cubicBezTo>
                  <a:cubicBezTo>
                    <a:pt x="71321" y="35783"/>
                    <a:pt x="68576" y="38528"/>
                    <a:pt x="65194" y="38528"/>
                  </a:cubicBezTo>
                  <a:close/>
                  <a:moveTo>
                    <a:pt x="65194" y="38528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231;p86">
              <a:extLst>
                <a:ext uri="{FF2B5EF4-FFF2-40B4-BE49-F238E27FC236}">
                  <a16:creationId xmlns:a16="http://schemas.microsoft.com/office/drawing/2014/main" id="{F28D93B1-DC34-C3E6-D91F-487927543BAA}"/>
                </a:ext>
              </a:extLst>
            </p:cNvPr>
            <p:cNvSpPr/>
            <p:nvPr/>
          </p:nvSpPr>
          <p:spPr>
            <a:xfrm>
              <a:off x="1190625" y="3003925"/>
              <a:ext cx="2439250" cy="2439875"/>
            </a:xfrm>
            <a:custGeom>
              <a:avLst/>
              <a:gdLst/>
              <a:ahLst/>
              <a:cxnLst/>
              <a:rect l="l" t="t" r="r" b="b"/>
              <a:pathLst>
                <a:path w="97570" h="97595" extrusionOk="0">
                  <a:moveTo>
                    <a:pt x="85315" y="1"/>
                  </a:moveTo>
                  <a:lnTo>
                    <a:pt x="12254" y="1"/>
                  </a:lnTo>
                  <a:cubicBezTo>
                    <a:pt x="5490" y="1"/>
                    <a:pt x="0" y="5491"/>
                    <a:pt x="0" y="12255"/>
                  </a:cubicBezTo>
                  <a:lnTo>
                    <a:pt x="0" y="85340"/>
                  </a:lnTo>
                  <a:cubicBezTo>
                    <a:pt x="0" y="92105"/>
                    <a:pt x="5490" y="97595"/>
                    <a:pt x="12254" y="97595"/>
                  </a:cubicBezTo>
                  <a:lnTo>
                    <a:pt x="85315" y="97595"/>
                  </a:lnTo>
                  <a:cubicBezTo>
                    <a:pt x="92079" y="97595"/>
                    <a:pt x="97569" y="92105"/>
                    <a:pt x="97569" y="85340"/>
                  </a:cubicBezTo>
                  <a:lnTo>
                    <a:pt x="97569" y="12255"/>
                  </a:lnTo>
                  <a:cubicBezTo>
                    <a:pt x="97569" y="5491"/>
                    <a:pt x="92079" y="1"/>
                    <a:pt x="85315" y="1"/>
                  </a:cubicBezTo>
                  <a:close/>
                  <a:moveTo>
                    <a:pt x="32376" y="38528"/>
                  </a:moveTo>
                  <a:cubicBezTo>
                    <a:pt x="28994" y="38528"/>
                    <a:pt x="26249" y="35783"/>
                    <a:pt x="26249" y="32401"/>
                  </a:cubicBezTo>
                  <a:cubicBezTo>
                    <a:pt x="26249" y="29019"/>
                    <a:pt x="28994" y="26274"/>
                    <a:pt x="32376" y="26274"/>
                  </a:cubicBezTo>
                  <a:cubicBezTo>
                    <a:pt x="35758" y="26274"/>
                    <a:pt x="38503" y="29019"/>
                    <a:pt x="38503" y="32401"/>
                  </a:cubicBezTo>
                  <a:cubicBezTo>
                    <a:pt x="38503" y="35783"/>
                    <a:pt x="35758" y="38528"/>
                    <a:pt x="32376" y="38528"/>
                  </a:cubicBezTo>
                  <a:close/>
                  <a:moveTo>
                    <a:pt x="48797" y="54925"/>
                  </a:moveTo>
                  <a:cubicBezTo>
                    <a:pt x="45415" y="54925"/>
                    <a:pt x="42670" y="52180"/>
                    <a:pt x="42670" y="48798"/>
                  </a:cubicBezTo>
                  <a:cubicBezTo>
                    <a:pt x="42670" y="45415"/>
                    <a:pt x="45415" y="42670"/>
                    <a:pt x="48797" y="42670"/>
                  </a:cubicBezTo>
                  <a:cubicBezTo>
                    <a:pt x="52179" y="42670"/>
                    <a:pt x="54924" y="45415"/>
                    <a:pt x="54924" y="48798"/>
                  </a:cubicBezTo>
                  <a:cubicBezTo>
                    <a:pt x="54924" y="52180"/>
                    <a:pt x="52179" y="54925"/>
                    <a:pt x="48797" y="54925"/>
                  </a:cubicBezTo>
                  <a:close/>
                  <a:moveTo>
                    <a:pt x="65193" y="71321"/>
                  </a:moveTo>
                  <a:cubicBezTo>
                    <a:pt x="61811" y="71321"/>
                    <a:pt x="59066" y="68576"/>
                    <a:pt x="59066" y="65194"/>
                  </a:cubicBezTo>
                  <a:cubicBezTo>
                    <a:pt x="59066" y="61812"/>
                    <a:pt x="61811" y="59067"/>
                    <a:pt x="65193" y="59067"/>
                  </a:cubicBezTo>
                  <a:cubicBezTo>
                    <a:pt x="68576" y="59067"/>
                    <a:pt x="71321" y="61812"/>
                    <a:pt x="71321" y="65194"/>
                  </a:cubicBezTo>
                  <a:cubicBezTo>
                    <a:pt x="71321" y="68576"/>
                    <a:pt x="68576" y="71321"/>
                    <a:pt x="65193" y="71321"/>
                  </a:cubicBezTo>
                  <a:close/>
                  <a:moveTo>
                    <a:pt x="65193" y="7132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896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5"/>
          <p:cNvSpPr txBox="1">
            <a:spLocks noGrp="1"/>
          </p:cNvSpPr>
          <p:nvPr>
            <p:ph type="title"/>
          </p:nvPr>
        </p:nvSpPr>
        <p:spPr>
          <a:xfrm>
            <a:off x="716586" y="333974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&amp; Alat Bantu</a:t>
            </a:r>
            <a:endParaRPr dirty="0"/>
          </a:p>
        </p:txBody>
      </p:sp>
      <p:sp>
        <p:nvSpPr>
          <p:cNvPr id="1806" name="Google Shape;1806;p65"/>
          <p:cNvSpPr txBox="1">
            <a:spLocks noGrp="1"/>
          </p:cNvSpPr>
          <p:nvPr>
            <p:ph type="title" idx="2"/>
          </p:nvPr>
        </p:nvSpPr>
        <p:spPr>
          <a:xfrm>
            <a:off x="871898" y="1100653"/>
            <a:ext cx="2480902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5. Terrain Settings</a:t>
            </a:r>
            <a:endParaRPr sz="2000" dirty="0"/>
          </a:p>
        </p:txBody>
      </p:sp>
      <p:grpSp>
        <p:nvGrpSpPr>
          <p:cNvPr id="1821" name="Google Shape;1821;p65"/>
          <p:cNvGrpSpPr/>
          <p:nvPr/>
        </p:nvGrpSpPr>
        <p:grpSpPr>
          <a:xfrm>
            <a:off x="576217" y="970808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B5BB01-B9CD-D4B1-1375-2360D7AE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91" y="1640919"/>
            <a:ext cx="4040284" cy="3257421"/>
          </a:xfrm>
          <a:prstGeom prst="rect">
            <a:avLst/>
          </a:prstGeom>
        </p:spPr>
      </p:pic>
      <p:grpSp>
        <p:nvGrpSpPr>
          <p:cNvPr id="7" name="Google Shape;5390;p86">
            <a:extLst>
              <a:ext uri="{FF2B5EF4-FFF2-40B4-BE49-F238E27FC236}">
                <a16:creationId xmlns:a16="http://schemas.microsoft.com/office/drawing/2014/main" id="{EB2A8AD6-7A3B-65AB-466A-78BBA3314E8F}"/>
              </a:ext>
            </a:extLst>
          </p:cNvPr>
          <p:cNvGrpSpPr/>
          <p:nvPr/>
        </p:nvGrpSpPr>
        <p:grpSpPr>
          <a:xfrm>
            <a:off x="236623" y="4434222"/>
            <a:ext cx="479963" cy="479963"/>
            <a:chOff x="1190625" y="238125"/>
            <a:chExt cx="5228350" cy="5228350"/>
          </a:xfrm>
        </p:grpSpPr>
        <p:sp>
          <p:nvSpPr>
            <p:cNvPr id="8" name="Google Shape;5391;p86">
              <a:extLst>
                <a:ext uri="{FF2B5EF4-FFF2-40B4-BE49-F238E27FC236}">
                  <a16:creationId xmlns:a16="http://schemas.microsoft.com/office/drawing/2014/main" id="{FF2C41BA-A39A-EEBD-0FE5-CE1187E493D7}"/>
                </a:ext>
              </a:extLst>
            </p:cNvPr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2;p86">
              <a:extLst>
                <a:ext uri="{FF2B5EF4-FFF2-40B4-BE49-F238E27FC236}">
                  <a16:creationId xmlns:a16="http://schemas.microsoft.com/office/drawing/2014/main" id="{7836AB6C-A571-BD0B-628A-8CEA2610B703}"/>
                </a:ext>
              </a:extLst>
            </p:cNvPr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3;p86">
              <a:extLst>
                <a:ext uri="{FF2B5EF4-FFF2-40B4-BE49-F238E27FC236}">
                  <a16:creationId xmlns:a16="http://schemas.microsoft.com/office/drawing/2014/main" id="{45E341C9-AEB1-4093-3C8E-3A5C44455095}"/>
                </a:ext>
              </a:extLst>
            </p:cNvPr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44;p86">
            <a:extLst>
              <a:ext uri="{FF2B5EF4-FFF2-40B4-BE49-F238E27FC236}">
                <a16:creationId xmlns:a16="http://schemas.microsoft.com/office/drawing/2014/main" id="{EEC36C4F-8FD5-696C-7475-1BDDBFA62B48}"/>
              </a:ext>
            </a:extLst>
          </p:cNvPr>
          <p:cNvGrpSpPr/>
          <p:nvPr/>
        </p:nvGrpSpPr>
        <p:grpSpPr>
          <a:xfrm>
            <a:off x="8591757" y="388292"/>
            <a:ext cx="329445" cy="479963"/>
            <a:chOff x="2017775" y="238125"/>
            <a:chExt cx="3588725" cy="5228350"/>
          </a:xfrm>
        </p:grpSpPr>
        <p:sp>
          <p:nvSpPr>
            <p:cNvPr id="12" name="Google Shape;5145;p86">
              <a:extLst>
                <a:ext uri="{FF2B5EF4-FFF2-40B4-BE49-F238E27FC236}">
                  <a16:creationId xmlns:a16="http://schemas.microsoft.com/office/drawing/2014/main" id="{72263A2C-8865-717F-1440-0DB5DF029899}"/>
                </a:ext>
              </a:extLst>
            </p:cNvPr>
            <p:cNvSpPr/>
            <p:nvPr/>
          </p:nvSpPr>
          <p:spPr>
            <a:xfrm>
              <a:off x="2991400" y="238125"/>
              <a:ext cx="2615100" cy="1947225"/>
            </a:xfrm>
            <a:custGeom>
              <a:avLst/>
              <a:gdLst/>
              <a:ahLst/>
              <a:cxnLst/>
              <a:rect l="l" t="t" r="r" b="b"/>
              <a:pathLst>
                <a:path w="104604" h="77889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6;p86">
              <a:extLst>
                <a:ext uri="{FF2B5EF4-FFF2-40B4-BE49-F238E27FC236}">
                  <a16:creationId xmlns:a16="http://schemas.microsoft.com/office/drawing/2014/main" id="{4B0B2497-C7FF-261A-C1B0-F96476EA4CA8}"/>
                </a:ext>
              </a:extLst>
            </p:cNvPr>
            <p:cNvSpPr/>
            <p:nvPr/>
          </p:nvSpPr>
          <p:spPr>
            <a:xfrm>
              <a:off x="3002425" y="2469025"/>
              <a:ext cx="306375" cy="1412950"/>
            </a:xfrm>
            <a:custGeom>
              <a:avLst/>
              <a:gdLst/>
              <a:ahLst/>
              <a:cxnLst/>
              <a:rect l="l" t="t" r="r" b="b"/>
              <a:pathLst>
                <a:path w="12255" h="56518" extrusionOk="0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7;p86">
              <a:extLst>
                <a:ext uri="{FF2B5EF4-FFF2-40B4-BE49-F238E27FC236}">
                  <a16:creationId xmlns:a16="http://schemas.microsoft.com/office/drawing/2014/main" id="{3DB4314F-B211-E3D3-BB42-01E198D4D0A3}"/>
                </a:ext>
              </a:extLst>
            </p:cNvPr>
            <p:cNvSpPr/>
            <p:nvPr/>
          </p:nvSpPr>
          <p:spPr>
            <a:xfrm>
              <a:off x="2017775" y="4176050"/>
              <a:ext cx="2275050" cy="1290425"/>
            </a:xfrm>
            <a:custGeom>
              <a:avLst/>
              <a:gdLst/>
              <a:ahLst/>
              <a:cxnLst/>
              <a:rect l="l" t="t" r="r" b="b"/>
              <a:pathLst>
                <a:path w="91002" h="51617" extrusionOk="0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7719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65"/>
          <p:cNvGrpSpPr/>
          <p:nvPr/>
        </p:nvGrpSpPr>
        <p:grpSpPr>
          <a:xfrm>
            <a:off x="551502" y="238966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5390;p86">
            <a:extLst>
              <a:ext uri="{FF2B5EF4-FFF2-40B4-BE49-F238E27FC236}">
                <a16:creationId xmlns:a16="http://schemas.microsoft.com/office/drawing/2014/main" id="{EB2A8AD6-7A3B-65AB-466A-78BBA3314E8F}"/>
              </a:ext>
            </a:extLst>
          </p:cNvPr>
          <p:cNvGrpSpPr/>
          <p:nvPr/>
        </p:nvGrpSpPr>
        <p:grpSpPr>
          <a:xfrm>
            <a:off x="236623" y="4434222"/>
            <a:ext cx="479963" cy="479963"/>
            <a:chOff x="1190625" y="238125"/>
            <a:chExt cx="5228350" cy="5228350"/>
          </a:xfrm>
        </p:grpSpPr>
        <p:sp>
          <p:nvSpPr>
            <p:cNvPr id="8" name="Google Shape;5391;p86">
              <a:extLst>
                <a:ext uri="{FF2B5EF4-FFF2-40B4-BE49-F238E27FC236}">
                  <a16:creationId xmlns:a16="http://schemas.microsoft.com/office/drawing/2014/main" id="{FF2C41BA-A39A-EEBD-0FE5-CE1187E493D7}"/>
                </a:ext>
              </a:extLst>
            </p:cNvPr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2;p86">
              <a:extLst>
                <a:ext uri="{FF2B5EF4-FFF2-40B4-BE49-F238E27FC236}">
                  <a16:creationId xmlns:a16="http://schemas.microsoft.com/office/drawing/2014/main" id="{7836AB6C-A571-BD0B-628A-8CEA2610B703}"/>
                </a:ext>
              </a:extLst>
            </p:cNvPr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3;p86">
              <a:extLst>
                <a:ext uri="{FF2B5EF4-FFF2-40B4-BE49-F238E27FC236}">
                  <a16:creationId xmlns:a16="http://schemas.microsoft.com/office/drawing/2014/main" id="{45E341C9-AEB1-4093-3C8E-3A5C44455095}"/>
                </a:ext>
              </a:extLst>
            </p:cNvPr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44;p86">
            <a:extLst>
              <a:ext uri="{FF2B5EF4-FFF2-40B4-BE49-F238E27FC236}">
                <a16:creationId xmlns:a16="http://schemas.microsoft.com/office/drawing/2014/main" id="{EEC36C4F-8FD5-696C-7475-1BDDBFA62B48}"/>
              </a:ext>
            </a:extLst>
          </p:cNvPr>
          <p:cNvGrpSpPr/>
          <p:nvPr/>
        </p:nvGrpSpPr>
        <p:grpSpPr>
          <a:xfrm>
            <a:off x="8591757" y="388292"/>
            <a:ext cx="329445" cy="479963"/>
            <a:chOff x="2017775" y="238125"/>
            <a:chExt cx="3588725" cy="5228350"/>
          </a:xfrm>
        </p:grpSpPr>
        <p:sp>
          <p:nvSpPr>
            <p:cNvPr id="12" name="Google Shape;5145;p86">
              <a:extLst>
                <a:ext uri="{FF2B5EF4-FFF2-40B4-BE49-F238E27FC236}">
                  <a16:creationId xmlns:a16="http://schemas.microsoft.com/office/drawing/2014/main" id="{72263A2C-8865-717F-1440-0DB5DF029899}"/>
                </a:ext>
              </a:extLst>
            </p:cNvPr>
            <p:cNvSpPr/>
            <p:nvPr/>
          </p:nvSpPr>
          <p:spPr>
            <a:xfrm>
              <a:off x="2991400" y="238125"/>
              <a:ext cx="2615100" cy="1947225"/>
            </a:xfrm>
            <a:custGeom>
              <a:avLst/>
              <a:gdLst/>
              <a:ahLst/>
              <a:cxnLst/>
              <a:rect l="l" t="t" r="r" b="b"/>
              <a:pathLst>
                <a:path w="104604" h="77889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6;p86">
              <a:extLst>
                <a:ext uri="{FF2B5EF4-FFF2-40B4-BE49-F238E27FC236}">
                  <a16:creationId xmlns:a16="http://schemas.microsoft.com/office/drawing/2014/main" id="{4B0B2497-C7FF-261A-C1B0-F96476EA4CA8}"/>
                </a:ext>
              </a:extLst>
            </p:cNvPr>
            <p:cNvSpPr/>
            <p:nvPr/>
          </p:nvSpPr>
          <p:spPr>
            <a:xfrm>
              <a:off x="3002425" y="2469025"/>
              <a:ext cx="306375" cy="1412950"/>
            </a:xfrm>
            <a:custGeom>
              <a:avLst/>
              <a:gdLst/>
              <a:ahLst/>
              <a:cxnLst/>
              <a:rect l="l" t="t" r="r" b="b"/>
              <a:pathLst>
                <a:path w="12255" h="56518" extrusionOk="0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7;p86">
              <a:extLst>
                <a:ext uri="{FF2B5EF4-FFF2-40B4-BE49-F238E27FC236}">
                  <a16:creationId xmlns:a16="http://schemas.microsoft.com/office/drawing/2014/main" id="{3DB4314F-B211-E3D3-BB42-01E198D4D0A3}"/>
                </a:ext>
              </a:extLst>
            </p:cNvPr>
            <p:cNvSpPr/>
            <p:nvPr/>
          </p:nvSpPr>
          <p:spPr>
            <a:xfrm>
              <a:off x="2017775" y="4176050"/>
              <a:ext cx="2275050" cy="1290425"/>
            </a:xfrm>
            <a:custGeom>
              <a:avLst/>
              <a:gdLst/>
              <a:ahLst/>
              <a:cxnLst/>
              <a:rect l="l" t="t" r="r" b="b"/>
              <a:pathLst>
                <a:path w="91002" h="51617" extrusionOk="0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B2B8AA-8A24-92C1-2BCD-3B9D4F4B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2" y="722798"/>
            <a:ext cx="8011175" cy="37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5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56"/>
          <p:cNvSpPr txBox="1">
            <a:spLocks noGrp="1"/>
          </p:cNvSpPr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“We don’t stop plating because we grow old, we grow old because we stop playing.”</a:t>
            </a:r>
            <a:endParaRPr dirty="0"/>
          </a:p>
        </p:txBody>
      </p:sp>
      <p:sp>
        <p:nvSpPr>
          <p:cNvPr id="1345" name="Google Shape;1345;p56"/>
          <p:cNvSpPr txBox="1">
            <a:spLocks noGrp="1"/>
          </p:cNvSpPr>
          <p:nvPr>
            <p:ph type="subTitle" idx="1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 Benjamin Franklin</a:t>
            </a:r>
            <a:endParaRPr dirty="0"/>
          </a:p>
        </p:txBody>
      </p:sp>
      <p:grpSp>
        <p:nvGrpSpPr>
          <p:cNvPr id="1346" name="Google Shape;1346;p56"/>
          <p:cNvGrpSpPr/>
          <p:nvPr/>
        </p:nvGrpSpPr>
        <p:grpSpPr>
          <a:xfrm>
            <a:off x="527825" y="823265"/>
            <a:ext cx="8088350" cy="3782212"/>
            <a:chOff x="527825" y="823265"/>
            <a:chExt cx="8088350" cy="3782212"/>
          </a:xfrm>
        </p:grpSpPr>
        <p:grpSp>
          <p:nvGrpSpPr>
            <p:cNvPr id="1347" name="Google Shape;1347;p56"/>
            <p:cNvGrpSpPr/>
            <p:nvPr/>
          </p:nvGrpSpPr>
          <p:grpSpPr>
            <a:xfrm>
              <a:off x="7203957" y="4098576"/>
              <a:ext cx="545147" cy="506901"/>
              <a:chOff x="4818730" y="3307263"/>
              <a:chExt cx="1827512" cy="1699300"/>
            </a:xfrm>
          </p:grpSpPr>
          <p:sp>
            <p:nvSpPr>
              <p:cNvPr id="1348" name="Google Shape;1348;p5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3" name="Google Shape;1373;p56"/>
            <p:cNvSpPr/>
            <p:nvPr/>
          </p:nvSpPr>
          <p:spPr>
            <a:xfrm>
              <a:off x="3673775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8426575" y="29365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527825" y="2272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56"/>
            <p:cNvGrpSpPr/>
            <p:nvPr/>
          </p:nvGrpSpPr>
          <p:grpSpPr>
            <a:xfrm rot="-7546048">
              <a:off x="1517984" y="755493"/>
              <a:ext cx="161701" cy="641985"/>
              <a:chOff x="7004550" y="3676293"/>
              <a:chExt cx="161700" cy="641982"/>
            </a:xfrm>
          </p:grpSpPr>
          <p:sp>
            <p:nvSpPr>
              <p:cNvPr id="1377" name="Google Shape;1377;p5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65"/>
          <p:cNvGrpSpPr/>
          <p:nvPr/>
        </p:nvGrpSpPr>
        <p:grpSpPr>
          <a:xfrm>
            <a:off x="551502" y="238966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5390;p86">
            <a:extLst>
              <a:ext uri="{FF2B5EF4-FFF2-40B4-BE49-F238E27FC236}">
                <a16:creationId xmlns:a16="http://schemas.microsoft.com/office/drawing/2014/main" id="{EB2A8AD6-7A3B-65AB-466A-78BBA3314E8F}"/>
              </a:ext>
            </a:extLst>
          </p:cNvPr>
          <p:cNvGrpSpPr/>
          <p:nvPr/>
        </p:nvGrpSpPr>
        <p:grpSpPr>
          <a:xfrm>
            <a:off x="236623" y="4434222"/>
            <a:ext cx="479963" cy="479963"/>
            <a:chOff x="1190625" y="238125"/>
            <a:chExt cx="5228350" cy="5228350"/>
          </a:xfrm>
        </p:grpSpPr>
        <p:sp>
          <p:nvSpPr>
            <p:cNvPr id="8" name="Google Shape;5391;p86">
              <a:extLst>
                <a:ext uri="{FF2B5EF4-FFF2-40B4-BE49-F238E27FC236}">
                  <a16:creationId xmlns:a16="http://schemas.microsoft.com/office/drawing/2014/main" id="{FF2C41BA-A39A-EEBD-0FE5-CE1187E493D7}"/>
                </a:ext>
              </a:extLst>
            </p:cNvPr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2;p86">
              <a:extLst>
                <a:ext uri="{FF2B5EF4-FFF2-40B4-BE49-F238E27FC236}">
                  <a16:creationId xmlns:a16="http://schemas.microsoft.com/office/drawing/2014/main" id="{7836AB6C-A571-BD0B-628A-8CEA2610B703}"/>
                </a:ext>
              </a:extLst>
            </p:cNvPr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3;p86">
              <a:extLst>
                <a:ext uri="{FF2B5EF4-FFF2-40B4-BE49-F238E27FC236}">
                  <a16:creationId xmlns:a16="http://schemas.microsoft.com/office/drawing/2014/main" id="{45E341C9-AEB1-4093-3C8E-3A5C44455095}"/>
                </a:ext>
              </a:extLst>
            </p:cNvPr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44;p86">
            <a:extLst>
              <a:ext uri="{FF2B5EF4-FFF2-40B4-BE49-F238E27FC236}">
                <a16:creationId xmlns:a16="http://schemas.microsoft.com/office/drawing/2014/main" id="{EEC36C4F-8FD5-696C-7475-1BDDBFA62B48}"/>
              </a:ext>
            </a:extLst>
          </p:cNvPr>
          <p:cNvGrpSpPr/>
          <p:nvPr/>
        </p:nvGrpSpPr>
        <p:grpSpPr>
          <a:xfrm>
            <a:off x="8591757" y="388292"/>
            <a:ext cx="329445" cy="479963"/>
            <a:chOff x="2017775" y="238125"/>
            <a:chExt cx="3588725" cy="5228350"/>
          </a:xfrm>
        </p:grpSpPr>
        <p:sp>
          <p:nvSpPr>
            <p:cNvPr id="12" name="Google Shape;5145;p86">
              <a:extLst>
                <a:ext uri="{FF2B5EF4-FFF2-40B4-BE49-F238E27FC236}">
                  <a16:creationId xmlns:a16="http://schemas.microsoft.com/office/drawing/2014/main" id="{72263A2C-8865-717F-1440-0DB5DF029899}"/>
                </a:ext>
              </a:extLst>
            </p:cNvPr>
            <p:cNvSpPr/>
            <p:nvPr/>
          </p:nvSpPr>
          <p:spPr>
            <a:xfrm>
              <a:off x="2991400" y="238125"/>
              <a:ext cx="2615100" cy="1947225"/>
            </a:xfrm>
            <a:custGeom>
              <a:avLst/>
              <a:gdLst/>
              <a:ahLst/>
              <a:cxnLst/>
              <a:rect l="l" t="t" r="r" b="b"/>
              <a:pathLst>
                <a:path w="104604" h="77889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6;p86">
              <a:extLst>
                <a:ext uri="{FF2B5EF4-FFF2-40B4-BE49-F238E27FC236}">
                  <a16:creationId xmlns:a16="http://schemas.microsoft.com/office/drawing/2014/main" id="{4B0B2497-C7FF-261A-C1B0-F96476EA4CA8}"/>
                </a:ext>
              </a:extLst>
            </p:cNvPr>
            <p:cNvSpPr/>
            <p:nvPr/>
          </p:nvSpPr>
          <p:spPr>
            <a:xfrm>
              <a:off x="3002425" y="2469025"/>
              <a:ext cx="306375" cy="1412950"/>
            </a:xfrm>
            <a:custGeom>
              <a:avLst/>
              <a:gdLst/>
              <a:ahLst/>
              <a:cxnLst/>
              <a:rect l="l" t="t" r="r" b="b"/>
              <a:pathLst>
                <a:path w="12255" h="56518" extrusionOk="0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7;p86">
              <a:extLst>
                <a:ext uri="{FF2B5EF4-FFF2-40B4-BE49-F238E27FC236}">
                  <a16:creationId xmlns:a16="http://schemas.microsoft.com/office/drawing/2014/main" id="{3DB4314F-B211-E3D3-BB42-01E198D4D0A3}"/>
                </a:ext>
              </a:extLst>
            </p:cNvPr>
            <p:cNvSpPr/>
            <p:nvPr/>
          </p:nvSpPr>
          <p:spPr>
            <a:xfrm>
              <a:off x="2017775" y="4176050"/>
              <a:ext cx="2275050" cy="1290425"/>
            </a:xfrm>
            <a:custGeom>
              <a:avLst/>
              <a:gdLst/>
              <a:ahLst/>
              <a:cxnLst/>
              <a:rect l="l" t="t" r="r" b="b"/>
              <a:pathLst>
                <a:path w="91002" h="51617" extrusionOk="0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06;p65">
            <a:extLst>
              <a:ext uri="{FF2B5EF4-FFF2-40B4-BE49-F238E27FC236}">
                <a16:creationId xmlns:a16="http://schemas.microsoft.com/office/drawing/2014/main" id="{05CB5B16-626C-B819-3CE6-EB23545C2B09}"/>
              </a:ext>
            </a:extLst>
          </p:cNvPr>
          <p:cNvSpPr txBox="1">
            <a:spLocks/>
          </p:cNvSpPr>
          <p:nvPr/>
        </p:nvSpPr>
        <p:spPr>
          <a:xfrm>
            <a:off x="724939" y="214654"/>
            <a:ext cx="3699238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Tree and Detail Objects</a:t>
            </a:r>
          </a:p>
        </p:txBody>
      </p:sp>
      <p:grpSp>
        <p:nvGrpSpPr>
          <p:cNvPr id="3" name="Google Shape;1297;p55">
            <a:extLst>
              <a:ext uri="{FF2B5EF4-FFF2-40B4-BE49-F238E27FC236}">
                <a16:creationId xmlns:a16="http://schemas.microsoft.com/office/drawing/2014/main" id="{30C4729E-84A7-7553-F645-E9D2CE7725D4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5" name="Google Shape;1298;p55">
              <a:extLst>
                <a:ext uri="{FF2B5EF4-FFF2-40B4-BE49-F238E27FC236}">
                  <a16:creationId xmlns:a16="http://schemas.microsoft.com/office/drawing/2014/main" id="{37097974-BE0F-497D-B81C-88E26B93B1CF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299;p55">
              <a:extLst>
                <a:ext uri="{FF2B5EF4-FFF2-40B4-BE49-F238E27FC236}">
                  <a16:creationId xmlns:a16="http://schemas.microsoft.com/office/drawing/2014/main" id="{E971EFAA-41E6-F8F9-AC4B-43AFFDEB478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1C71C25-6E3B-E853-9CAC-CB436A41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331" y="1311999"/>
            <a:ext cx="5354421" cy="29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1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65"/>
          <p:cNvGrpSpPr/>
          <p:nvPr/>
        </p:nvGrpSpPr>
        <p:grpSpPr>
          <a:xfrm>
            <a:off x="551502" y="238966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5390;p86">
            <a:extLst>
              <a:ext uri="{FF2B5EF4-FFF2-40B4-BE49-F238E27FC236}">
                <a16:creationId xmlns:a16="http://schemas.microsoft.com/office/drawing/2014/main" id="{EB2A8AD6-7A3B-65AB-466A-78BBA3314E8F}"/>
              </a:ext>
            </a:extLst>
          </p:cNvPr>
          <p:cNvGrpSpPr/>
          <p:nvPr/>
        </p:nvGrpSpPr>
        <p:grpSpPr>
          <a:xfrm>
            <a:off x="236623" y="4434222"/>
            <a:ext cx="479963" cy="479963"/>
            <a:chOff x="1190625" y="238125"/>
            <a:chExt cx="5228350" cy="5228350"/>
          </a:xfrm>
        </p:grpSpPr>
        <p:sp>
          <p:nvSpPr>
            <p:cNvPr id="8" name="Google Shape;5391;p86">
              <a:extLst>
                <a:ext uri="{FF2B5EF4-FFF2-40B4-BE49-F238E27FC236}">
                  <a16:creationId xmlns:a16="http://schemas.microsoft.com/office/drawing/2014/main" id="{FF2C41BA-A39A-EEBD-0FE5-CE1187E493D7}"/>
                </a:ext>
              </a:extLst>
            </p:cNvPr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2;p86">
              <a:extLst>
                <a:ext uri="{FF2B5EF4-FFF2-40B4-BE49-F238E27FC236}">
                  <a16:creationId xmlns:a16="http://schemas.microsoft.com/office/drawing/2014/main" id="{7836AB6C-A571-BD0B-628A-8CEA2610B703}"/>
                </a:ext>
              </a:extLst>
            </p:cNvPr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3;p86">
              <a:extLst>
                <a:ext uri="{FF2B5EF4-FFF2-40B4-BE49-F238E27FC236}">
                  <a16:creationId xmlns:a16="http://schemas.microsoft.com/office/drawing/2014/main" id="{45E341C9-AEB1-4093-3C8E-3A5C44455095}"/>
                </a:ext>
              </a:extLst>
            </p:cNvPr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44;p86">
            <a:extLst>
              <a:ext uri="{FF2B5EF4-FFF2-40B4-BE49-F238E27FC236}">
                <a16:creationId xmlns:a16="http://schemas.microsoft.com/office/drawing/2014/main" id="{EEC36C4F-8FD5-696C-7475-1BDDBFA62B48}"/>
              </a:ext>
            </a:extLst>
          </p:cNvPr>
          <p:cNvGrpSpPr/>
          <p:nvPr/>
        </p:nvGrpSpPr>
        <p:grpSpPr>
          <a:xfrm>
            <a:off x="8591757" y="388292"/>
            <a:ext cx="329445" cy="479963"/>
            <a:chOff x="2017775" y="238125"/>
            <a:chExt cx="3588725" cy="5228350"/>
          </a:xfrm>
        </p:grpSpPr>
        <p:sp>
          <p:nvSpPr>
            <p:cNvPr id="12" name="Google Shape;5145;p86">
              <a:extLst>
                <a:ext uri="{FF2B5EF4-FFF2-40B4-BE49-F238E27FC236}">
                  <a16:creationId xmlns:a16="http://schemas.microsoft.com/office/drawing/2014/main" id="{72263A2C-8865-717F-1440-0DB5DF029899}"/>
                </a:ext>
              </a:extLst>
            </p:cNvPr>
            <p:cNvSpPr/>
            <p:nvPr/>
          </p:nvSpPr>
          <p:spPr>
            <a:xfrm>
              <a:off x="2991400" y="238125"/>
              <a:ext cx="2615100" cy="1947225"/>
            </a:xfrm>
            <a:custGeom>
              <a:avLst/>
              <a:gdLst/>
              <a:ahLst/>
              <a:cxnLst/>
              <a:rect l="l" t="t" r="r" b="b"/>
              <a:pathLst>
                <a:path w="104604" h="77889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6;p86">
              <a:extLst>
                <a:ext uri="{FF2B5EF4-FFF2-40B4-BE49-F238E27FC236}">
                  <a16:creationId xmlns:a16="http://schemas.microsoft.com/office/drawing/2014/main" id="{4B0B2497-C7FF-261A-C1B0-F96476EA4CA8}"/>
                </a:ext>
              </a:extLst>
            </p:cNvPr>
            <p:cNvSpPr/>
            <p:nvPr/>
          </p:nvSpPr>
          <p:spPr>
            <a:xfrm>
              <a:off x="3002425" y="2469025"/>
              <a:ext cx="306375" cy="1412950"/>
            </a:xfrm>
            <a:custGeom>
              <a:avLst/>
              <a:gdLst/>
              <a:ahLst/>
              <a:cxnLst/>
              <a:rect l="l" t="t" r="r" b="b"/>
              <a:pathLst>
                <a:path w="12255" h="56518" extrusionOk="0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7;p86">
              <a:extLst>
                <a:ext uri="{FF2B5EF4-FFF2-40B4-BE49-F238E27FC236}">
                  <a16:creationId xmlns:a16="http://schemas.microsoft.com/office/drawing/2014/main" id="{3DB4314F-B211-E3D3-BB42-01E198D4D0A3}"/>
                </a:ext>
              </a:extLst>
            </p:cNvPr>
            <p:cNvSpPr/>
            <p:nvPr/>
          </p:nvSpPr>
          <p:spPr>
            <a:xfrm>
              <a:off x="2017775" y="4176050"/>
              <a:ext cx="2275050" cy="1290425"/>
            </a:xfrm>
            <a:custGeom>
              <a:avLst/>
              <a:gdLst/>
              <a:ahLst/>
              <a:cxnLst/>
              <a:rect l="l" t="t" r="r" b="b"/>
              <a:pathLst>
                <a:path w="91002" h="51617" extrusionOk="0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06;p65">
            <a:extLst>
              <a:ext uri="{FF2B5EF4-FFF2-40B4-BE49-F238E27FC236}">
                <a16:creationId xmlns:a16="http://schemas.microsoft.com/office/drawing/2014/main" id="{05CB5B16-626C-B819-3CE6-EB23545C2B09}"/>
              </a:ext>
            </a:extLst>
          </p:cNvPr>
          <p:cNvSpPr txBox="1">
            <a:spLocks/>
          </p:cNvSpPr>
          <p:nvPr/>
        </p:nvSpPr>
        <p:spPr>
          <a:xfrm>
            <a:off x="724939" y="214654"/>
            <a:ext cx="3699238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Tree and Detail Objects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C403C7-C629-3103-0897-E5005D6F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6" y="1381720"/>
            <a:ext cx="8205874" cy="2402377"/>
          </a:xfrm>
          <a:prstGeom prst="rect">
            <a:avLst/>
          </a:prstGeom>
        </p:spPr>
      </p:pic>
      <p:grpSp>
        <p:nvGrpSpPr>
          <p:cNvPr id="3" name="Google Shape;1297;p55">
            <a:extLst>
              <a:ext uri="{FF2B5EF4-FFF2-40B4-BE49-F238E27FC236}">
                <a16:creationId xmlns:a16="http://schemas.microsoft.com/office/drawing/2014/main" id="{30C4729E-84A7-7553-F645-E9D2CE7725D4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5" name="Google Shape;1298;p55">
              <a:extLst>
                <a:ext uri="{FF2B5EF4-FFF2-40B4-BE49-F238E27FC236}">
                  <a16:creationId xmlns:a16="http://schemas.microsoft.com/office/drawing/2014/main" id="{37097974-BE0F-497D-B81C-88E26B93B1CF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299;p55">
              <a:extLst>
                <a:ext uri="{FF2B5EF4-FFF2-40B4-BE49-F238E27FC236}">
                  <a16:creationId xmlns:a16="http://schemas.microsoft.com/office/drawing/2014/main" id="{E971EFAA-41E6-F8F9-AC4B-43AFFDEB478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266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65"/>
          <p:cNvGrpSpPr/>
          <p:nvPr/>
        </p:nvGrpSpPr>
        <p:grpSpPr>
          <a:xfrm>
            <a:off x="551502" y="238966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5390;p86">
            <a:extLst>
              <a:ext uri="{FF2B5EF4-FFF2-40B4-BE49-F238E27FC236}">
                <a16:creationId xmlns:a16="http://schemas.microsoft.com/office/drawing/2014/main" id="{EB2A8AD6-7A3B-65AB-466A-78BBA3314E8F}"/>
              </a:ext>
            </a:extLst>
          </p:cNvPr>
          <p:cNvGrpSpPr/>
          <p:nvPr/>
        </p:nvGrpSpPr>
        <p:grpSpPr>
          <a:xfrm>
            <a:off x="236623" y="4434222"/>
            <a:ext cx="479963" cy="479963"/>
            <a:chOff x="1190625" y="238125"/>
            <a:chExt cx="5228350" cy="5228350"/>
          </a:xfrm>
        </p:grpSpPr>
        <p:sp>
          <p:nvSpPr>
            <p:cNvPr id="8" name="Google Shape;5391;p86">
              <a:extLst>
                <a:ext uri="{FF2B5EF4-FFF2-40B4-BE49-F238E27FC236}">
                  <a16:creationId xmlns:a16="http://schemas.microsoft.com/office/drawing/2014/main" id="{FF2C41BA-A39A-EEBD-0FE5-CE1187E493D7}"/>
                </a:ext>
              </a:extLst>
            </p:cNvPr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2;p86">
              <a:extLst>
                <a:ext uri="{FF2B5EF4-FFF2-40B4-BE49-F238E27FC236}">
                  <a16:creationId xmlns:a16="http://schemas.microsoft.com/office/drawing/2014/main" id="{7836AB6C-A571-BD0B-628A-8CEA2610B703}"/>
                </a:ext>
              </a:extLst>
            </p:cNvPr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3;p86">
              <a:extLst>
                <a:ext uri="{FF2B5EF4-FFF2-40B4-BE49-F238E27FC236}">
                  <a16:creationId xmlns:a16="http://schemas.microsoft.com/office/drawing/2014/main" id="{45E341C9-AEB1-4093-3C8E-3A5C44455095}"/>
                </a:ext>
              </a:extLst>
            </p:cNvPr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44;p86">
            <a:extLst>
              <a:ext uri="{FF2B5EF4-FFF2-40B4-BE49-F238E27FC236}">
                <a16:creationId xmlns:a16="http://schemas.microsoft.com/office/drawing/2014/main" id="{EEC36C4F-8FD5-696C-7475-1BDDBFA62B48}"/>
              </a:ext>
            </a:extLst>
          </p:cNvPr>
          <p:cNvGrpSpPr/>
          <p:nvPr/>
        </p:nvGrpSpPr>
        <p:grpSpPr>
          <a:xfrm>
            <a:off x="8591757" y="388292"/>
            <a:ext cx="329445" cy="479963"/>
            <a:chOff x="2017775" y="238125"/>
            <a:chExt cx="3588725" cy="5228350"/>
          </a:xfrm>
        </p:grpSpPr>
        <p:sp>
          <p:nvSpPr>
            <p:cNvPr id="12" name="Google Shape;5145;p86">
              <a:extLst>
                <a:ext uri="{FF2B5EF4-FFF2-40B4-BE49-F238E27FC236}">
                  <a16:creationId xmlns:a16="http://schemas.microsoft.com/office/drawing/2014/main" id="{72263A2C-8865-717F-1440-0DB5DF029899}"/>
                </a:ext>
              </a:extLst>
            </p:cNvPr>
            <p:cNvSpPr/>
            <p:nvPr/>
          </p:nvSpPr>
          <p:spPr>
            <a:xfrm>
              <a:off x="2991400" y="238125"/>
              <a:ext cx="2615100" cy="1947225"/>
            </a:xfrm>
            <a:custGeom>
              <a:avLst/>
              <a:gdLst/>
              <a:ahLst/>
              <a:cxnLst/>
              <a:rect l="l" t="t" r="r" b="b"/>
              <a:pathLst>
                <a:path w="104604" h="77889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6;p86">
              <a:extLst>
                <a:ext uri="{FF2B5EF4-FFF2-40B4-BE49-F238E27FC236}">
                  <a16:creationId xmlns:a16="http://schemas.microsoft.com/office/drawing/2014/main" id="{4B0B2497-C7FF-261A-C1B0-F96476EA4CA8}"/>
                </a:ext>
              </a:extLst>
            </p:cNvPr>
            <p:cNvSpPr/>
            <p:nvPr/>
          </p:nvSpPr>
          <p:spPr>
            <a:xfrm>
              <a:off x="3002425" y="2469025"/>
              <a:ext cx="306375" cy="1412950"/>
            </a:xfrm>
            <a:custGeom>
              <a:avLst/>
              <a:gdLst/>
              <a:ahLst/>
              <a:cxnLst/>
              <a:rect l="l" t="t" r="r" b="b"/>
              <a:pathLst>
                <a:path w="12255" h="56518" extrusionOk="0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7;p86">
              <a:extLst>
                <a:ext uri="{FF2B5EF4-FFF2-40B4-BE49-F238E27FC236}">
                  <a16:creationId xmlns:a16="http://schemas.microsoft.com/office/drawing/2014/main" id="{3DB4314F-B211-E3D3-BB42-01E198D4D0A3}"/>
                </a:ext>
              </a:extLst>
            </p:cNvPr>
            <p:cNvSpPr/>
            <p:nvPr/>
          </p:nvSpPr>
          <p:spPr>
            <a:xfrm>
              <a:off x="2017775" y="4176050"/>
              <a:ext cx="2275050" cy="1290425"/>
            </a:xfrm>
            <a:custGeom>
              <a:avLst/>
              <a:gdLst/>
              <a:ahLst/>
              <a:cxnLst/>
              <a:rect l="l" t="t" r="r" b="b"/>
              <a:pathLst>
                <a:path w="91002" h="51617" extrusionOk="0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06;p65">
            <a:extLst>
              <a:ext uri="{FF2B5EF4-FFF2-40B4-BE49-F238E27FC236}">
                <a16:creationId xmlns:a16="http://schemas.microsoft.com/office/drawing/2014/main" id="{05CB5B16-626C-B819-3CE6-EB23545C2B09}"/>
              </a:ext>
            </a:extLst>
          </p:cNvPr>
          <p:cNvSpPr txBox="1">
            <a:spLocks/>
          </p:cNvSpPr>
          <p:nvPr/>
        </p:nvSpPr>
        <p:spPr>
          <a:xfrm>
            <a:off x="724939" y="214654"/>
            <a:ext cx="3699238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Wind Settings for Grass</a:t>
            </a:r>
          </a:p>
        </p:txBody>
      </p:sp>
      <p:grpSp>
        <p:nvGrpSpPr>
          <p:cNvPr id="3" name="Google Shape;1297;p55">
            <a:extLst>
              <a:ext uri="{FF2B5EF4-FFF2-40B4-BE49-F238E27FC236}">
                <a16:creationId xmlns:a16="http://schemas.microsoft.com/office/drawing/2014/main" id="{30C4729E-84A7-7553-F645-E9D2CE7725D4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5" name="Google Shape;1298;p55">
              <a:extLst>
                <a:ext uri="{FF2B5EF4-FFF2-40B4-BE49-F238E27FC236}">
                  <a16:creationId xmlns:a16="http://schemas.microsoft.com/office/drawing/2014/main" id="{37097974-BE0F-497D-B81C-88E26B93B1CF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299;p55">
              <a:extLst>
                <a:ext uri="{FF2B5EF4-FFF2-40B4-BE49-F238E27FC236}">
                  <a16:creationId xmlns:a16="http://schemas.microsoft.com/office/drawing/2014/main" id="{E971EFAA-41E6-F8F9-AC4B-43AFFDEB478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202217A-C777-745A-5DA4-861D62C3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1053857"/>
            <a:ext cx="6562072" cy="17107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722D33-0B58-686D-D7DC-CBE3CD2E1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4" y="3061502"/>
            <a:ext cx="8239489" cy="12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65"/>
          <p:cNvGrpSpPr/>
          <p:nvPr/>
        </p:nvGrpSpPr>
        <p:grpSpPr>
          <a:xfrm>
            <a:off x="551502" y="238966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5390;p86">
            <a:extLst>
              <a:ext uri="{FF2B5EF4-FFF2-40B4-BE49-F238E27FC236}">
                <a16:creationId xmlns:a16="http://schemas.microsoft.com/office/drawing/2014/main" id="{EB2A8AD6-7A3B-65AB-466A-78BBA3314E8F}"/>
              </a:ext>
            </a:extLst>
          </p:cNvPr>
          <p:cNvGrpSpPr/>
          <p:nvPr/>
        </p:nvGrpSpPr>
        <p:grpSpPr>
          <a:xfrm>
            <a:off x="236623" y="4434222"/>
            <a:ext cx="479963" cy="479963"/>
            <a:chOff x="1190625" y="238125"/>
            <a:chExt cx="5228350" cy="5228350"/>
          </a:xfrm>
        </p:grpSpPr>
        <p:sp>
          <p:nvSpPr>
            <p:cNvPr id="8" name="Google Shape;5391;p86">
              <a:extLst>
                <a:ext uri="{FF2B5EF4-FFF2-40B4-BE49-F238E27FC236}">
                  <a16:creationId xmlns:a16="http://schemas.microsoft.com/office/drawing/2014/main" id="{FF2C41BA-A39A-EEBD-0FE5-CE1187E493D7}"/>
                </a:ext>
              </a:extLst>
            </p:cNvPr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2;p86">
              <a:extLst>
                <a:ext uri="{FF2B5EF4-FFF2-40B4-BE49-F238E27FC236}">
                  <a16:creationId xmlns:a16="http://schemas.microsoft.com/office/drawing/2014/main" id="{7836AB6C-A571-BD0B-628A-8CEA2610B703}"/>
                </a:ext>
              </a:extLst>
            </p:cNvPr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3;p86">
              <a:extLst>
                <a:ext uri="{FF2B5EF4-FFF2-40B4-BE49-F238E27FC236}">
                  <a16:creationId xmlns:a16="http://schemas.microsoft.com/office/drawing/2014/main" id="{45E341C9-AEB1-4093-3C8E-3A5C44455095}"/>
                </a:ext>
              </a:extLst>
            </p:cNvPr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44;p86">
            <a:extLst>
              <a:ext uri="{FF2B5EF4-FFF2-40B4-BE49-F238E27FC236}">
                <a16:creationId xmlns:a16="http://schemas.microsoft.com/office/drawing/2014/main" id="{EEC36C4F-8FD5-696C-7475-1BDDBFA62B48}"/>
              </a:ext>
            </a:extLst>
          </p:cNvPr>
          <p:cNvGrpSpPr/>
          <p:nvPr/>
        </p:nvGrpSpPr>
        <p:grpSpPr>
          <a:xfrm>
            <a:off x="8591757" y="388292"/>
            <a:ext cx="329445" cy="479963"/>
            <a:chOff x="2017775" y="238125"/>
            <a:chExt cx="3588725" cy="5228350"/>
          </a:xfrm>
        </p:grpSpPr>
        <p:sp>
          <p:nvSpPr>
            <p:cNvPr id="12" name="Google Shape;5145;p86">
              <a:extLst>
                <a:ext uri="{FF2B5EF4-FFF2-40B4-BE49-F238E27FC236}">
                  <a16:creationId xmlns:a16="http://schemas.microsoft.com/office/drawing/2014/main" id="{72263A2C-8865-717F-1440-0DB5DF029899}"/>
                </a:ext>
              </a:extLst>
            </p:cNvPr>
            <p:cNvSpPr/>
            <p:nvPr/>
          </p:nvSpPr>
          <p:spPr>
            <a:xfrm>
              <a:off x="2991400" y="238125"/>
              <a:ext cx="2615100" cy="1947225"/>
            </a:xfrm>
            <a:custGeom>
              <a:avLst/>
              <a:gdLst/>
              <a:ahLst/>
              <a:cxnLst/>
              <a:rect l="l" t="t" r="r" b="b"/>
              <a:pathLst>
                <a:path w="104604" h="77889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6;p86">
              <a:extLst>
                <a:ext uri="{FF2B5EF4-FFF2-40B4-BE49-F238E27FC236}">
                  <a16:creationId xmlns:a16="http://schemas.microsoft.com/office/drawing/2014/main" id="{4B0B2497-C7FF-261A-C1B0-F96476EA4CA8}"/>
                </a:ext>
              </a:extLst>
            </p:cNvPr>
            <p:cNvSpPr/>
            <p:nvPr/>
          </p:nvSpPr>
          <p:spPr>
            <a:xfrm>
              <a:off x="3002425" y="2469025"/>
              <a:ext cx="306375" cy="1412950"/>
            </a:xfrm>
            <a:custGeom>
              <a:avLst/>
              <a:gdLst/>
              <a:ahLst/>
              <a:cxnLst/>
              <a:rect l="l" t="t" r="r" b="b"/>
              <a:pathLst>
                <a:path w="12255" h="56518" extrusionOk="0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7;p86">
              <a:extLst>
                <a:ext uri="{FF2B5EF4-FFF2-40B4-BE49-F238E27FC236}">
                  <a16:creationId xmlns:a16="http://schemas.microsoft.com/office/drawing/2014/main" id="{3DB4314F-B211-E3D3-BB42-01E198D4D0A3}"/>
                </a:ext>
              </a:extLst>
            </p:cNvPr>
            <p:cNvSpPr/>
            <p:nvPr/>
          </p:nvSpPr>
          <p:spPr>
            <a:xfrm>
              <a:off x="2017775" y="4176050"/>
              <a:ext cx="2275050" cy="1290425"/>
            </a:xfrm>
            <a:custGeom>
              <a:avLst/>
              <a:gdLst/>
              <a:ahLst/>
              <a:cxnLst/>
              <a:rect l="l" t="t" r="r" b="b"/>
              <a:pathLst>
                <a:path w="91002" h="51617" extrusionOk="0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06;p65">
            <a:extLst>
              <a:ext uri="{FF2B5EF4-FFF2-40B4-BE49-F238E27FC236}">
                <a16:creationId xmlns:a16="http://schemas.microsoft.com/office/drawing/2014/main" id="{05CB5B16-626C-B819-3CE6-EB23545C2B09}"/>
              </a:ext>
            </a:extLst>
          </p:cNvPr>
          <p:cNvSpPr txBox="1">
            <a:spLocks/>
          </p:cNvSpPr>
          <p:nvPr/>
        </p:nvSpPr>
        <p:spPr>
          <a:xfrm>
            <a:off x="724939" y="214654"/>
            <a:ext cx="3699238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Mesh Resolution</a:t>
            </a:r>
          </a:p>
        </p:txBody>
      </p:sp>
      <p:grpSp>
        <p:nvGrpSpPr>
          <p:cNvPr id="3" name="Google Shape;1297;p55">
            <a:extLst>
              <a:ext uri="{FF2B5EF4-FFF2-40B4-BE49-F238E27FC236}">
                <a16:creationId xmlns:a16="http://schemas.microsoft.com/office/drawing/2014/main" id="{30C4729E-84A7-7553-F645-E9D2CE7725D4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5" name="Google Shape;1298;p55">
              <a:extLst>
                <a:ext uri="{FF2B5EF4-FFF2-40B4-BE49-F238E27FC236}">
                  <a16:creationId xmlns:a16="http://schemas.microsoft.com/office/drawing/2014/main" id="{37097974-BE0F-497D-B81C-88E26B93B1CF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299;p55">
              <a:extLst>
                <a:ext uri="{FF2B5EF4-FFF2-40B4-BE49-F238E27FC236}">
                  <a16:creationId xmlns:a16="http://schemas.microsoft.com/office/drawing/2014/main" id="{E971EFAA-41E6-F8F9-AC4B-43AFFDEB478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3EDB6F0-973D-7A2E-8DC3-4E2908B6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31" y="1059459"/>
            <a:ext cx="3886537" cy="16384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3A69A1-6FDB-76D6-093B-ACF617EF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" y="2937124"/>
            <a:ext cx="8632716" cy="13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6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65"/>
          <p:cNvGrpSpPr/>
          <p:nvPr/>
        </p:nvGrpSpPr>
        <p:grpSpPr>
          <a:xfrm>
            <a:off x="551502" y="238966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5390;p86">
            <a:extLst>
              <a:ext uri="{FF2B5EF4-FFF2-40B4-BE49-F238E27FC236}">
                <a16:creationId xmlns:a16="http://schemas.microsoft.com/office/drawing/2014/main" id="{EB2A8AD6-7A3B-65AB-466A-78BBA3314E8F}"/>
              </a:ext>
            </a:extLst>
          </p:cNvPr>
          <p:cNvGrpSpPr/>
          <p:nvPr/>
        </p:nvGrpSpPr>
        <p:grpSpPr>
          <a:xfrm>
            <a:off x="236623" y="4434222"/>
            <a:ext cx="479963" cy="479963"/>
            <a:chOff x="1190625" y="238125"/>
            <a:chExt cx="5228350" cy="5228350"/>
          </a:xfrm>
        </p:grpSpPr>
        <p:sp>
          <p:nvSpPr>
            <p:cNvPr id="8" name="Google Shape;5391;p86">
              <a:extLst>
                <a:ext uri="{FF2B5EF4-FFF2-40B4-BE49-F238E27FC236}">
                  <a16:creationId xmlns:a16="http://schemas.microsoft.com/office/drawing/2014/main" id="{FF2C41BA-A39A-EEBD-0FE5-CE1187E493D7}"/>
                </a:ext>
              </a:extLst>
            </p:cNvPr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2;p86">
              <a:extLst>
                <a:ext uri="{FF2B5EF4-FFF2-40B4-BE49-F238E27FC236}">
                  <a16:creationId xmlns:a16="http://schemas.microsoft.com/office/drawing/2014/main" id="{7836AB6C-A571-BD0B-628A-8CEA2610B703}"/>
                </a:ext>
              </a:extLst>
            </p:cNvPr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3;p86">
              <a:extLst>
                <a:ext uri="{FF2B5EF4-FFF2-40B4-BE49-F238E27FC236}">
                  <a16:creationId xmlns:a16="http://schemas.microsoft.com/office/drawing/2014/main" id="{45E341C9-AEB1-4093-3C8E-3A5C44455095}"/>
                </a:ext>
              </a:extLst>
            </p:cNvPr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44;p86">
            <a:extLst>
              <a:ext uri="{FF2B5EF4-FFF2-40B4-BE49-F238E27FC236}">
                <a16:creationId xmlns:a16="http://schemas.microsoft.com/office/drawing/2014/main" id="{EEC36C4F-8FD5-696C-7475-1BDDBFA62B48}"/>
              </a:ext>
            </a:extLst>
          </p:cNvPr>
          <p:cNvGrpSpPr/>
          <p:nvPr/>
        </p:nvGrpSpPr>
        <p:grpSpPr>
          <a:xfrm>
            <a:off x="8591757" y="388292"/>
            <a:ext cx="329445" cy="479963"/>
            <a:chOff x="2017775" y="238125"/>
            <a:chExt cx="3588725" cy="5228350"/>
          </a:xfrm>
        </p:grpSpPr>
        <p:sp>
          <p:nvSpPr>
            <p:cNvPr id="12" name="Google Shape;5145;p86">
              <a:extLst>
                <a:ext uri="{FF2B5EF4-FFF2-40B4-BE49-F238E27FC236}">
                  <a16:creationId xmlns:a16="http://schemas.microsoft.com/office/drawing/2014/main" id="{72263A2C-8865-717F-1440-0DB5DF029899}"/>
                </a:ext>
              </a:extLst>
            </p:cNvPr>
            <p:cNvSpPr/>
            <p:nvPr/>
          </p:nvSpPr>
          <p:spPr>
            <a:xfrm>
              <a:off x="2991400" y="238125"/>
              <a:ext cx="2615100" cy="1947225"/>
            </a:xfrm>
            <a:custGeom>
              <a:avLst/>
              <a:gdLst/>
              <a:ahLst/>
              <a:cxnLst/>
              <a:rect l="l" t="t" r="r" b="b"/>
              <a:pathLst>
                <a:path w="104604" h="77889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6;p86">
              <a:extLst>
                <a:ext uri="{FF2B5EF4-FFF2-40B4-BE49-F238E27FC236}">
                  <a16:creationId xmlns:a16="http://schemas.microsoft.com/office/drawing/2014/main" id="{4B0B2497-C7FF-261A-C1B0-F96476EA4CA8}"/>
                </a:ext>
              </a:extLst>
            </p:cNvPr>
            <p:cNvSpPr/>
            <p:nvPr/>
          </p:nvSpPr>
          <p:spPr>
            <a:xfrm>
              <a:off x="3002425" y="2469025"/>
              <a:ext cx="306375" cy="1412950"/>
            </a:xfrm>
            <a:custGeom>
              <a:avLst/>
              <a:gdLst/>
              <a:ahLst/>
              <a:cxnLst/>
              <a:rect l="l" t="t" r="r" b="b"/>
              <a:pathLst>
                <a:path w="12255" h="56518" extrusionOk="0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7;p86">
              <a:extLst>
                <a:ext uri="{FF2B5EF4-FFF2-40B4-BE49-F238E27FC236}">
                  <a16:creationId xmlns:a16="http://schemas.microsoft.com/office/drawing/2014/main" id="{3DB4314F-B211-E3D3-BB42-01E198D4D0A3}"/>
                </a:ext>
              </a:extLst>
            </p:cNvPr>
            <p:cNvSpPr/>
            <p:nvPr/>
          </p:nvSpPr>
          <p:spPr>
            <a:xfrm>
              <a:off x="2017775" y="4176050"/>
              <a:ext cx="2275050" cy="1290425"/>
            </a:xfrm>
            <a:custGeom>
              <a:avLst/>
              <a:gdLst/>
              <a:ahLst/>
              <a:cxnLst/>
              <a:rect l="l" t="t" r="r" b="b"/>
              <a:pathLst>
                <a:path w="91002" h="51617" extrusionOk="0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06;p65">
            <a:extLst>
              <a:ext uri="{FF2B5EF4-FFF2-40B4-BE49-F238E27FC236}">
                <a16:creationId xmlns:a16="http://schemas.microsoft.com/office/drawing/2014/main" id="{05CB5B16-626C-B819-3CE6-EB23545C2B09}"/>
              </a:ext>
            </a:extLst>
          </p:cNvPr>
          <p:cNvSpPr txBox="1">
            <a:spLocks/>
          </p:cNvSpPr>
          <p:nvPr/>
        </p:nvSpPr>
        <p:spPr>
          <a:xfrm>
            <a:off x="724939" y="214654"/>
            <a:ext cx="3699238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Holes Settings &amp; Texture Resolution</a:t>
            </a:r>
          </a:p>
        </p:txBody>
      </p:sp>
      <p:grpSp>
        <p:nvGrpSpPr>
          <p:cNvPr id="3" name="Google Shape;1297;p55">
            <a:extLst>
              <a:ext uri="{FF2B5EF4-FFF2-40B4-BE49-F238E27FC236}">
                <a16:creationId xmlns:a16="http://schemas.microsoft.com/office/drawing/2014/main" id="{30C4729E-84A7-7553-F645-E9D2CE7725D4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5" name="Google Shape;1298;p55">
              <a:extLst>
                <a:ext uri="{FF2B5EF4-FFF2-40B4-BE49-F238E27FC236}">
                  <a16:creationId xmlns:a16="http://schemas.microsoft.com/office/drawing/2014/main" id="{37097974-BE0F-497D-B81C-88E26B93B1CF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299;p55">
              <a:extLst>
                <a:ext uri="{FF2B5EF4-FFF2-40B4-BE49-F238E27FC236}">
                  <a16:creationId xmlns:a16="http://schemas.microsoft.com/office/drawing/2014/main" id="{E971EFAA-41E6-F8F9-AC4B-43AFFDEB478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2A4702B-3AFB-E3AB-C8F4-56E4BE55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42" y="996268"/>
            <a:ext cx="3878916" cy="1867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A4B426-0501-ED13-B375-AC9E15EE8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20" y="3029549"/>
            <a:ext cx="8710273" cy="3486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5CCF89-EE57-E87F-3D28-1AA58146D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67" y="3576980"/>
            <a:ext cx="8089015" cy="8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36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65"/>
          <p:cNvGrpSpPr/>
          <p:nvPr/>
        </p:nvGrpSpPr>
        <p:grpSpPr>
          <a:xfrm>
            <a:off x="551502" y="238966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5390;p86">
            <a:extLst>
              <a:ext uri="{FF2B5EF4-FFF2-40B4-BE49-F238E27FC236}">
                <a16:creationId xmlns:a16="http://schemas.microsoft.com/office/drawing/2014/main" id="{EB2A8AD6-7A3B-65AB-466A-78BBA3314E8F}"/>
              </a:ext>
            </a:extLst>
          </p:cNvPr>
          <p:cNvGrpSpPr/>
          <p:nvPr/>
        </p:nvGrpSpPr>
        <p:grpSpPr>
          <a:xfrm>
            <a:off x="236623" y="4434222"/>
            <a:ext cx="479963" cy="479963"/>
            <a:chOff x="1190625" y="238125"/>
            <a:chExt cx="5228350" cy="5228350"/>
          </a:xfrm>
        </p:grpSpPr>
        <p:sp>
          <p:nvSpPr>
            <p:cNvPr id="8" name="Google Shape;5391;p86">
              <a:extLst>
                <a:ext uri="{FF2B5EF4-FFF2-40B4-BE49-F238E27FC236}">
                  <a16:creationId xmlns:a16="http://schemas.microsoft.com/office/drawing/2014/main" id="{FF2C41BA-A39A-EEBD-0FE5-CE1187E493D7}"/>
                </a:ext>
              </a:extLst>
            </p:cNvPr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2;p86">
              <a:extLst>
                <a:ext uri="{FF2B5EF4-FFF2-40B4-BE49-F238E27FC236}">
                  <a16:creationId xmlns:a16="http://schemas.microsoft.com/office/drawing/2014/main" id="{7836AB6C-A571-BD0B-628A-8CEA2610B703}"/>
                </a:ext>
              </a:extLst>
            </p:cNvPr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3;p86">
              <a:extLst>
                <a:ext uri="{FF2B5EF4-FFF2-40B4-BE49-F238E27FC236}">
                  <a16:creationId xmlns:a16="http://schemas.microsoft.com/office/drawing/2014/main" id="{45E341C9-AEB1-4093-3C8E-3A5C44455095}"/>
                </a:ext>
              </a:extLst>
            </p:cNvPr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44;p86">
            <a:extLst>
              <a:ext uri="{FF2B5EF4-FFF2-40B4-BE49-F238E27FC236}">
                <a16:creationId xmlns:a16="http://schemas.microsoft.com/office/drawing/2014/main" id="{EEC36C4F-8FD5-696C-7475-1BDDBFA62B48}"/>
              </a:ext>
            </a:extLst>
          </p:cNvPr>
          <p:cNvGrpSpPr/>
          <p:nvPr/>
        </p:nvGrpSpPr>
        <p:grpSpPr>
          <a:xfrm>
            <a:off x="8591757" y="388292"/>
            <a:ext cx="329445" cy="479963"/>
            <a:chOff x="2017775" y="238125"/>
            <a:chExt cx="3588725" cy="5228350"/>
          </a:xfrm>
        </p:grpSpPr>
        <p:sp>
          <p:nvSpPr>
            <p:cNvPr id="12" name="Google Shape;5145;p86">
              <a:extLst>
                <a:ext uri="{FF2B5EF4-FFF2-40B4-BE49-F238E27FC236}">
                  <a16:creationId xmlns:a16="http://schemas.microsoft.com/office/drawing/2014/main" id="{72263A2C-8865-717F-1440-0DB5DF029899}"/>
                </a:ext>
              </a:extLst>
            </p:cNvPr>
            <p:cNvSpPr/>
            <p:nvPr/>
          </p:nvSpPr>
          <p:spPr>
            <a:xfrm>
              <a:off x="2991400" y="238125"/>
              <a:ext cx="2615100" cy="1947225"/>
            </a:xfrm>
            <a:custGeom>
              <a:avLst/>
              <a:gdLst/>
              <a:ahLst/>
              <a:cxnLst/>
              <a:rect l="l" t="t" r="r" b="b"/>
              <a:pathLst>
                <a:path w="104604" h="77889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6;p86">
              <a:extLst>
                <a:ext uri="{FF2B5EF4-FFF2-40B4-BE49-F238E27FC236}">
                  <a16:creationId xmlns:a16="http://schemas.microsoft.com/office/drawing/2014/main" id="{4B0B2497-C7FF-261A-C1B0-F96476EA4CA8}"/>
                </a:ext>
              </a:extLst>
            </p:cNvPr>
            <p:cNvSpPr/>
            <p:nvPr/>
          </p:nvSpPr>
          <p:spPr>
            <a:xfrm>
              <a:off x="3002425" y="2469025"/>
              <a:ext cx="306375" cy="1412950"/>
            </a:xfrm>
            <a:custGeom>
              <a:avLst/>
              <a:gdLst/>
              <a:ahLst/>
              <a:cxnLst/>
              <a:rect l="l" t="t" r="r" b="b"/>
              <a:pathLst>
                <a:path w="12255" h="56518" extrusionOk="0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7;p86">
              <a:extLst>
                <a:ext uri="{FF2B5EF4-FFF2-40B4-BE49-F238E27FC236}">
                  <a16:creationId xmlns:a16="http://schemas.microsoft.com/office/drawing/2014/main" id="{3DB4314F-B211-E3D3-BB42-01E198D4D0A3}"/>
                </a:ext>
              </a:extLst>
            </p:cNvPr>
            <p:cNvSpPr/>
            <p:nvPr/>
          </p:nvSpPr>
          <p:spPr>
            <a:xfrm>
              <a:off x="2017775" y="4176050"/>
              <a:ext cx="2275050" cy="1290425"/>
            </a:xfrm>
            <a:custGeom>
              <a:avLst/>
              <a:gdLst/>
              <a:ahLst/>
              <a:cxnLst/>
              <a:rect l="l" t="t" r="r" b="b"/>
              <a:pathLst>
                <a:path w="91002" h="51617" extrusionOk="0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06;p65">
            <a:extLst>
              <a:ext uri="{FF2B5EF4-FFF2-40B4-BE49-F238E27FC236}">
                <a16:creationId xmlns:a16="http://schemas.microsoft.com/office/drawing/2014/main" id="{05CB5B16-626C-B819-3CE6-EB23545C2B09}"/>
              </a:ext>
            </a:extLst>
          </p:cNvPr>
          <p:cNvSpPr txBox="1">
            <a:spLocks/>
          </p:cNvSpPr>
          <p:nvPr/>
        </p:nvSpPr>
        <p:spPr>
          <a:xfrm>
            <a:off x="724939" y="214654"/>
            <a:ext cx="3699238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Lighting dan Lightmapping</a:t>
            </a:r>
          </a:p>
        </p:txBody>
      </p:sp>
      <p:grpSp>
        <p:nvGrpSpPr>
          <p:cNvPr id="3" name="Google Shape;1297;p55">
            <a:extLst>
              <a:ext uri="{FF2B5EF4-FFF2-40B4-BE49-F238E27FC236}">
                <a16:creationId xmlns:a16="http://schemas.microsoft.com/office/drawing/2014/main" id="{30C4729E-84A7-7553-F645-E9D2CE7725D4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5" name="Google Shape;1298;p55">
              <a:extLst>
                <a:ext uri="{FF2B5EF4-FFF2-40B4-BE49-F238E27FC236}">
                  <a16:creationId xmlns:a16="http://schemas.microsoft.com/office/drawing/2014/main" id="{37097974-BE0F-497D-B81C-88E26B93B1CF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299;p55">
              <a:extLst>
                <a:ext uri="{FF2B5EF4-FFF2-40B4-BE49-F238E27FC236}">
                  <a16:creationId xmlns:a16="http://schemas.microsoft.com/office/drawing/2014/main" id="{E971EFAA-41E6-F8F9-AC4B-43AFFDEB478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123093A-DF17-76C1-701D-DF1F5366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39" y="874291"/>
            <a:ext cx="3871295" cy="15927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6D129A-8822-C38A-8FAF-3B1A6C7EE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07" y="2592983"/>
            <a:ext cx="7766099" cy="8336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F6A19A-233E-F893-E7D7-C089271E9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232" y="3542936"/>
            <a:ext cx="7607448" cy="1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0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65"/>
          <p:cNvGrpSpPr/>
          <p:nvPr/>
        </p:nvGrpSpPr>
        <p:grpSpPr>
          <a:xfrm>
            <a:off x="551502" y="238966"/>
            <a:ext cx="8335817" cy="3164335"/>
            <a:chOff x="367525" y="1664515"/>
            <a:chExt cx="8335817" cy="3164335"/>
          </a:xfrm>
        </p:grpSpPr>
        <p:sp>
          <p:nvSpPr>
            <p:cNvPr id="1822" name="Google Shape;1822;p65"/>
            <p:cNvSpPr/>
            <p:nvPr/>
          </p:nvSpPr>
          <p:spPr>
            <a:xfrm rot="10800000" flipH="1">
              <a:off x="367525" y="39031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65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827" name="Google Shape;1827;p6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9" name="Google Shape;1829;p6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1" name="Google Shape;1831;p65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832" name="Google Shape;1832;p6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5390;p86">
            <a:extLst>
              <a:ext uri="{FF2B5EF4-FFF2-40B4-BE49-F238E27FC236}">
                <a16:creationId xmlns:a16="http://schemas.microsoft.com/office/drawing/2014/main" id="{EB2A8AD6-7A3B-65AB-466A-78BBA3314E8F}"/>
              </a:ext>
            </a:extLst>
          </p:cNvPr>
          <p:cNvGrpSpPr/>
          <p:nvPr/>
        </p:nvGrpSpPr>
        <p:grpSpPr>
          <a:xfrm>
            <a:off x="236623" y="4434222"/>
            <a:ext cx="479963" cy="479963"/>
            <a:chOff x="1190625" y="238125"/>
            <a:chExt cx="5228350" cy="5228350"/>
          </a:xfrm>
        </p:grpSpPr>
        <p:sp>
          <p:nvSpPr>
            <p:cNvPr id="8" name="Google Shape;5391;p86">
              <a:extLst>
                <a:ext uri="{FF2B5EF4-FFF2-40B4-BE49-F238E27FC236}">
                  <a16:creationId xmlns:a16="http://schemas.microsoft.com/office/drawing/2014/main" id="{FF2C41BA-A39A-EEBD-0FE5-CE1187E493D7}"/>
                </a:ext>
              </a:extLst>
            </p:cNvPr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2;p86">
              <a:extLst>
                <a:ext uri="{FF2B5EF4-FFF2-40B4-BE49-F238E27FC236}">
                  <a16:creationId xmlns:a16="http://schemas.microsoft.com/office/drawing/2014/main" id="{7836AB6C-A571-BD0B-628A-8CEA2610B703}"/>
                </a:ext>
              </a:extLst>
            </p:cNvPr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3;p86">
              <a:extLst>
                <a:ext uri="{FF2B5EF4-FFF2-40B4-BE49-F238E27FC236}">
                  <a16:creationId xmlns:a16="http://schemas.microsoft.com/office/drawing/2014/main" id="{45E341C9-AEB1-4093-3C8E-3A5C44455095}"/>
                </a:ext>
              </a:extLst>
            </p:cNvPr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144;p86">
            <a:extLst>
              <a:ext uri="{FF2B5EF4-FFF2-40B4-BE49-F238E27FC236}">
                <a16:creationId xmlns:a16="http://schemas.microsoft.com/office/drawing/2014/main" id="{EEC36C4F-8FD5-696C-7475-1BDDBFA62B48}"/>
              </a:ext>
            </a:extLst>
          </p:cNvPr>
          <p:cNvGrpSpPr/>
          <p:nvPr/>
        </p:nvGrpSpPr>
        <p:grpSpPr>
          <a:xfrm>
            <a:off x="8591757" y="388292"/>
            <a:ext cx="329445" cy="479963"/>
            <a:chOff x="2017775" y="238125"/>
            <a:chExt cx="3588725" cy="5228350"/>
          </a:xfrm>
        </p:grpSpPr>
        <p:sp>
          <p:nvSpPr>
            <p:cNvPr id="12" name="Google Shape;5145;p86">
              <a:extLst>
                <a:ext uri="{FF2B5EF4-FFF2-40B4-BE49-F238E27FC236}">
                  <a16:creationId xmlns:a16="http://schemas.microsoft.com/office/drawing/2014/main" id="{72263A2C-8865-717F-1440-0DB5DF029899}"/>
                </a:ext>
              </a:extLst>
            </p:cNvPr>
            <p:cNvSpPr/>
            <p:nvPr/>
          </p:nvSpPr>
          <p:spPr>
            <a:xfrm>
              <a:off x="2991400" y="238125"/>
              <a:ext cx="2615100" cy="1947225"/>
            </a:xfrm>
            <a:custGeom>
              <a:avLst/>
              <a:gdLst/>
              <a:ahLst/>
              <a:cxnLst/>
              <a:rect l="l" t="t" r="r" b="b"/>
              <a:pathLst>
                <a:path w="104604" h="77889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6;p86">
              <a:extLst>
                <a:ext uri="{FF2B5EF4-FFF2-40B4-BE49-F238E27FC236}">
                  <a16:creationId xmlns:a16="http://schemas.microsoft.com/office/drawing/2014/main" id="{4B0B2497-C7FF-261A-C1B0-F96476EA4CA8}"/>
                </a:ext>
              </a:extLst>
            </p:cNvPr>
            <p:cNvSpPr/>
            <p:nvPr/>
          </p:nvSpPr>
          <p:spPr>
            <a:xfrm>
              <a:off x="3002425" y="2469025"/>
              <a:ext cx="306375" cy="1412950"/>
            </a:xfrm>
            <a:custGeom>
              <a:avLst/>
              <a:gdLst/>
              <a:ahLst/>
              <a:cxnLst/>
              <a:rect l="l" t="t" r="r" b="b"/>
              <a:pathLst>
                <a:path w="12255" h="56518" extrusionOk="0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7;p86">
              <a:extLst>
                <a:ext uri="{FF2B5EF4-FFF2-40B4-BE49-F238E27FC236}">
                  <a16:creationId xmlns:a16="http://schemas.microsoft.com/office/drawing/2014/main" id="{3DB4314F-B211-E3D3-BB42-01E198D4D0A3}"/>
                </a:ext>
              </a:extLst>
            </p:cNvPr>
            <p:cNvSpPr/>
            <p:nvPr/>
          </p:nvSpPr>
          <p:spPr>
            <a:xfrm>
              <a:off x="2017775" y="4176050"/>
              <a:ext cx="2275050" cy="1290425"/>
            </a:xfrm>
            <a:custGeom>
              <a:avLst/>
              <a:gdLst/>
              <a:ahLst/>
              <a:cxnLst/>
              <a:rect l="l" t="t" r="r" b="b"/>
              <a:pathLst>
                <a:path w="91002" h="51617" extrusionOk="0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06;p65">
            <a:extLst>
              <a:ext uri="{FF2B5EF4-FFF2-40B4-BE49-F238E27FC236}">
                <a16:creationId xmlns:a16="http://schemas.microsoft.com/office/drawing/2014/main" id="{05CB5B16-626C-B819-3CE6-EB23545C2B09}"/>
              </a:ext>
            </a:extLst>
          </p:cNvPr>
          <p:cNvSpPr txBox="1">
            <a:spLocks/>
          </p:cNvSpPr>
          <p:nvPr/>
        </p:nvSpPr>
        <p:spPr>
          <a:xfrm>
            <a:off x="724939" y="214654"/>
            <a:ext cx="3699238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Terrain Collider</a:t>
            </a:r>
          </a:p>
        </p:txBody>
      </p:sp>
      <p:grpSp>
        <p:nvGrpSpPr>
          <p:cNvPr id="3" name="Google Shape;1297;p55">
            <a:extLst>
              <a:ext uri="{FF2B5EF4-FFF2-40B4-BE49-F238E27FC236}">
                <a16:creationId xmlns:a16="http://schemas.microsoft.com/office/drawing/2014/main" id="{30C4729E-84A7-7553-F645-E9D2CE7725D4}"/>
              </a:ext>
            </a:extLst>
          </p:cNvPr>
          <p:cNvGrpSpPr/>
          <p:nvPr/>
        </p:nvGrpSpPr>
        <p:grpSpPr>
          <a:xfrm>
            <a:off x="89281" y="626287"/>
            <a:ext cx="4433413" cy="141300"/>
            <a:chOff x="4013" y="2071675"/>
            <a:chExt cx="4433413" cy="141300"/>
          </a:xfrm>
        </p:grpSpPr>
        <p:cxnSp>
          <p:nvCxnSpPr>
            <p:cNvPr id="5" name="Google Shape;1298;p55">
              <a:extLst>
                <a:ext uri="{FF2B5EF4-FFF2-40B4-BE49-F238E27FC236}">
                  <a16:creationId xmlns:a16="http://schemas.microsoft.com/office/drawing/2014/main" id="{37097974-BE0F-497D-B81C-88E26B93B1CF}"/>
                </a:ext>
              </a:extLst>
            </p:cNvPr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299;p55">
              <a:extLst>
                <a:ext uri="{FF2B5EF4-FFF2-40B4-BE49-F238E27FC236}">
                  <a16:creationId xmlns:a16="http://schemas.microsoft.com/office/drawing/2014/main" id="{E971EFAA-41E6-F8F9-AC4B-43AFFDEB4788}"/>
                </a:ext>
              </a:extLst>
            </p:cNvPr>
            <p:cNvSpPr/>
            <p:nvPr/>
          </p:nvSpPr>
          <p:spPr>
            <a:xfrm rot="10800000" flipH="1">
              <a:off x="4296125" y="20716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67796D8-C4EE-017F-136F-C560857A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15" y="3015986"/>
            <a:ext cx="8117560" cy="10054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F07361-E34F-FCCD-AF0A-21F39148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331" y="1458049"/>
            <a:ext cx="4838753" cy="115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0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74"/>
          <p:cNvSpPr txBox="1">
            <a:spLocks noGrp="1"/>
          </p:cNvSpPr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Terrain</a:t>
            </a:r>
            <a:endParaRPr dirty="0"/>
          </a:p>
        </p:txBody>
      </p:sp>
      <p:grpSp>
        <p:nvGrpSpPr>
          <p:cNvPr id="2385" name="Google Shape;2385;p74"/>
          <p:cNvGrpSpPr/>
          <p:nvPr/>
        </p:nvGrpSpPr>
        <p:grpSpPr>
          <a:xfrm>
            <a:off x="516093" y="602437"/>
            <a:ext cx="4055765" cy="4217082"/>
            <a:chOff x="516093" y="602437"/>
            <a:chExt cx="4055765" cy="4217082"/>
          </a:xfrm>
        </p:grpSpPr>
        <p:sp>
          <p:nvSpPr>
            <p:cNvPr id="2386" name="Google Shape;2386;p74"/>
            <p:cNvSpPr/>
            <p:nvPr/>
          </p:nvSpPr>
          <p:spPr>
            <a:xfrm rot="-877376">
              <a:off x="618493" y="2796073"/>
              <a:ext cx="3784421" cy="1296840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4"/>
            <p:cNvSpPr/>
            <p:nvPr/>
          </p:nvSpPr>
          <p:spPr>
            <a:xfrm>
              <a:off x="754717" y="629731"/>
              <a:ext cx="575937" cy="1098996"/>
            </a:xfrm>
            <a:custGeom>
              <a:avLst/>
              <a:gdLst/>
              <a:ahLst/>
              <a:cxnLst/>
              <a:rect l="l" t="t" r="r" b="b"/>
              <a:pathLst>
                <a:path w="25302" h="48281" extrusionOk="0">
                  <a:moveTo>
                    <a:pt x="11735" y="0"/>
                  </a:moveTo>
                  <a:cubicBezTo>
                    <a:pt x="11735" y="0"/>
                    <a:pt x="1" y="3327"/>
                    <a:pt x="233" y="8589"/>
                  </a:cubicBezTo>
                  <a:cubicBezTo>
                    <a:pt x="439" y="13876"/>
                    <a:pt x="14444" y="48048"/>
                    <a:pt x="18364" y="48177"/>
                  </a:cubicBezTo>
                  <a:cubicBezTo>
                    <a:pt x="22877" y="48281"/>
                    <a:pt x="25301" y="48281"/>
                    <a:pt x="25301" y="48281"/>
                  </a:cubicBezTo>
                  <a:cubicBezTo>
                    <a:pt x="25301" y="48281"/>
                    <a:pt x="19034" y="29866"/>
                    <a:pt x="17332" y="22206"/>
                  </a:cubicBezTo>
                  <a:cubicBezTo>
                    <a:pt x="15656" y="14572"/>
                    <a:pt x="11735" y="0"/>
                    <a:pt x="1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4"/>
            <p:cNvSpPr/>
            <p:nvPr/>
          </p:nvSpPr>
          <p:spPr>
            <a:xfrm>
              <a:off x="895624" y="602437"/>
              <a:ext cx="616431" cy="1126812"/>
            </a:xfrm>
            <a:custGeom>
              <a:avLst/>
              <a:gdLst/>
              <a:ahLst/>
              <a:cxnLst/>
              <a:rect l="l" t="t" r="r" b="b"/>
              <a:pathLst>
                <a:path w="27081" h="49503" extrusionOk="0">
                  <a:moveTo>
                    <a:pt x="10858" y="1"/>
                  </a:moveTo>
                  <a:cubicBezTo>
                    <a:pt x="9368" y="1"/>
                    <a:pt x="7613" y="365"/>
                    <a:pt x="5545" y="1199"/>
                  </a:cubicBezTo>
                  <a:cubicBezTo>
                    <a:pt x="0" y="3417"/>
                    <a:pt x="8692" y="21497"/>
                    <a:pt x="12561" y="32664"/>
                  </a:cubicBezTo>
                  <a:cubicBezTo>
                    <a:pt x="14392" y="37977"/>
                    <a:pt x="17022" y="46849"/>
                    <a:pt x="17693" y="48293"/>
                  </a:cubicBezTo>
                  <a:cubicBezTo>
                    <a:pt x="18023" y="49034"/>
                    <a:pt x="18415" y="49503"/>
                    <a:pt x="18965" y="49503"/>
                  </a:cubicBezTo>
                  <a:cubicBezTo>
                    <a:pt x="19488" y="49503"/>
                    <a:pt x="20153" y="49079"/>
                    <a:pt x="21046" y="48061"/>
                  </a:cubicBezTo>
                  <a:cubicBezTo>
                    <a:pt x="22877" y="45998"/>
                    <a:pt x="27081" y="44657"/>
                    <a:pt x="27081" y="44657"/>
                  </a:cubicBezTo>
                  <a:cubicBezTo>
                    <a:pt x="27081" y="44657"/>
                    <a:pt x="19808" y="16906"/>
                    <a:pt x="19111" y="10819"/>
                  </a:cubicBezTo>
                  <a:cubicBezTo>
                    <a:pt x="18574" y="5940"/>
                    <a:pt x="16876" y="1"/>
                    <a:pt x="1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4"/>
            <p:cNvSpPr/>
            <p:nvPr/>
          </p:nvSpPr>
          <p:spPr>
            <a:xfrm>
              <a:off x="1092302" y="613865"/>
              <a:ext cx="393928" cy="905287"/>
            </a:xfrm>
            <a:custGeom>
              <a:avLst/>
              <a:gdLst/>
              <a:ahLst/>
              <a:cxnLst/>
              <a:rect l="l" t="t" r="r" b="b"/>
              <a:pathLst>
                <a:path w="17306" h="39771" extrusionOk="0">
                  <a:moveTo>
                    <a:pt x="5004" y="1"/>
                  </a:moveTo>
                  <a:cubicBezTo>
                    <a:pt x="3895" y="27"/>
                    <a:pt x="2708" y="233"/>
                    <a:pt x="1857" y="981"/>
                  </a:cubicBezTo>
                  <a:cubicBezTo>
                    <a:pt x="1032" y="1729"/>
                    <a:pt x="516" y="2735"/>
                    <a:pt x="387" y="3844"/>
                  </a:cubicBezTo>
                  <a:cubicBezTo>
                    <a:pt x="0" y="6423"/>
                    <a:pt x="697" y="9182"/>
                    <a:pt x="1522" y="11632"/>
                  </a:cubicBezTo>
                  <a:cubicBezTo>
                    <a:pt x="2218" y="13618"/>
                    <a:pt x="3018" y="15707"/>
                    <a:pt x="4230" y="17435"/>
                  </a:cubicBezTo>
                  <a:cubicBezTo>
                    <a:pt x="5416" y="19163"/>
                    <a:pt x="7041" y="20633"/>
                    <a:pt x="8202" y="22387"/>
                  </a:cubicBezTo>
                  <a:cubicBezTo>
                    <a:pt x="9388" y="24167"/>
                    <a:pt x="10007" y="26075"/>
                    <a:pt x="10471" y="28087"/>
                  </a:cubicBezTo>
                  <a:cubicBezTo>
                    <a:pt x="11374" y="32110"/>
                    <a:pt x="12303" y="36288"/>
                    <a:pt x="15836" y="38893"/>
                  </a:cubicBezTo>
                  <a:cubicBezTo>
                    <a:pt x="16300" y="39229"/>
                    <a:pt x="16790" y="39512"/>
                    <a:pt x="17306" y="39770"/>
                  </a:cubicBezTo>
                  <a:cubicBezTo>
                    <a:pt x="15243" y="31723"/>
                    <a:pt x="10987" y="14882"/>
                    <a:pt x="10471" y="10317"/>
                  </a:cubicBezTo>
                  <a:cubicBezTo>
                    <a:pt x="10033" y="6294"/>
                    <a:pt x="8795" y="1548"/>
                    <a:pt x="5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4"/>
            <p:cNvSpPr/>
            <p:nvPr/>
          </p:nvSpPr>
          <p:spPr>
            <a:xfrm>
              <a:off x="1010102" y="666540"/>
              <a:ext cx="314100" cy="330898"/>
            </a:xfrm>
            <a:custGeom>
              <a:avLst/>
              <a:gdLst/>
              <a:ahLst/>
              <a:cxnLst/>
              <a:rect l="l" t="t" r="r" b="b"/>
              <a:pathLst>
                <a:path w="13799" h="14537" extrusionOk="0">
                  <a:moveTo>
                    <a:pt x="6297" y="0"/>
                  </a:moveTo>
                  <a:cubicBezTo>
                    <a:pt x="5841" y="0"/>
                    <a:pt x="5382" y="61"/>
                    <a:pt x="4927" y="189"/>
                  </a:cubicBezTo>
                  <a:cubicBezTo>
                    <a:pt x="1703" y="1091"/>
                    <a:pt x="1" y="4986"/>
                    <a:pt x="1110" y="8906"/>
                  </a:cubicBezTo>
                  <a:cubicBezTo>
                    <a:pt x="2062" y="12273"/>
                    <a:pt x="4765" y="14536"/>
                    <a:pt x="7535" y="14536"/>
                  </a:cubicBezTo>
                  <a:cubicBezTo>
                    <a:pt x="7990" y="14536"/>
                    <a:pt x="8447" y="14475"/>
                    <a:pt x="8898" y="14348"/>
                  </a:cubicBezTo>
                  <a:cubicBezTo>
                    <a:pt x="12122" y="13445"/>
                    <a:pt x="13799" y="9525"/>
                    <a:pt x="12690" y="5630"/>
                  </a:cubicBezTo>
                  <a:cubicBezTo>
                    <a:pt x="11737" y="2263"/>
                    <a:pt x="9073" y="0"/>
                    <a:pt x="6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4"/>
            <p:cNvSpPr/>
            <p:nvPr/>
          </p:nvSpPr>
          <p:spPr>
            <a:xfrm>
              <a:off x="1034755" y="691967"/>
              <a:ext cx="265388" cy="280024"/>
            </a:xfrm>
            <a:custGeom>
              <a:avLst/>
              <a:gdLst/>
              <a:ahLst/>
              <a:cxnLst/>
              <a:rect l="l" t="t" r="r" b="b"/>
              <a:pathLst>
                <a:path w="11659" h="12302" extrusionOk="0">
                  <a:moveTo>
                    <a:pt x="5269" y="0"/>
                  </a:moveTo>
                  <a:cubicBezTo>
                    <a:pt x="4888" y="0"/>
                    <a:pt x="4505" y="50"/>
                    <a:pt x="4127" y="155"/>
                  </a:cubicBezTo>
                  <a:cubicBezTo>
                    <a:pt x="1419" y="928"/>
                    <a:pt x="1" y="4230"/>
                    <a:pt x="929" y="7531"/>
                  </a:cubicBezTo>
                  <a:cubicBezTo>
                    <a:pt x="1728" y="10394"/>
                    <a:pt x="4036" y="12302"/>
                    <a:pt x="6390" y="12302"/>
                  </a:cubicBezTo>
                  <a:cubicBezTo>
                    <a:pt x="6771" y="12302"/>
                    <a:pt x="7154" y="12252"/>
                    <a:pt x="7532" y="12147"/>
                  </a:cubicBezTo>
                  <a:cubicBezTo>
                    <a:pt x="10240" y="11374"/>
                    <a:pt x="11658" y="8073"/>
                    <a:pt x="10730" y="4746"/>
                  </a:cubicBezTo>
                  <a:cubicBezTo>
                    <a:pt x="9909" y="1905"/>
                    <a:pt x="7617" y="0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4"/>
            <p:cNvSpPr/>
            <p:nvPr/>
          </p:nvSpPr>
          <p:spPr>
            <a:xfrm>
              <a:off x="1067057" y="726636"/>
              <a:ext cx="200196" cy="210462"/>
            </a:xfrm>
            <a:custGeom>
              <a:avLst/>
              <a:gdLst/>
              <a:ahLst/>
              <a:cxnLst/>
              <a:rect l="l" t="t" r="r" b="b"/>
              <a:pathLst>
                <a:path w="8795" h="9246" extrusionOk="0">
                  <a:moveTo>
                    <a:pt x="4046" y="916"/>
                  </a:moveTo>
                  <a:cubicBezTo>
                    <a:pt x="5465" y="916"/>
                    <a:pt x="6860" y="2074"/>
                    <a:pt x="7351" y="3790"/>
                  </a:cubicBezTo>
                  <a:cubicBezTo>
                    <a:pt x="7918" y="5802"/>
                    <a:pt x="7067" y="7762"/>
                    <a:pt x="5416" y="8226"/>
                  </a:cubicBezTo>
                  <a:cubicBezTo>
                    <a:pt x="5186" y="8292"/>
                    <a:pt x="4952" y="8323"/>
                    <a:pt x="4719" y="8323"/>
                  </a:cubicBezTo>
                  <a:cubicBezTo>
                    <a:pt x="3311" y="8323"/>
                    <a:pt x="1931" y="7170"/>
                    <a:pt x="1445" y="5466"/>
                  </a:cubicBezTo>
                  <a:cubicBezTo>
                    <a:pt x="877" y="3455"/>
                    <a:pt x="1780" y="1469"/>
                    <a:pt x="3379" y="1004"/>
                  </a:cubicBezTo>
                  <a:cubicBezTo>
                    <a:pt x="3600" y="945"/>
                    <a:pt x="3823" y="916"/>
                    <a:pt x="4046" y="916"/>
                  </a:cubicBezTo>
                  <a:close/>
                  <a:moveTo>
                    <a:pt x="4009" y="1"/>
                  </a:moveTo>
                  <a:cubicBezTo>
                    <a:pt x="3713" y="1"/>
                    <a:pt x="3415" y="42"/>
                    <a:pt x="3121" y="128"/>
                  </a:cubicBezTo>
                  <a:cubicBezTo>
                    <a:pt x="1084" y="695"/>
                    <a:pt x="0" y="3171"/>
                    <a:pt x="723" y="5673"/>
                  </a:cubicBezTo>
                  <a:cubicBezTo>
                    <a:pt x="1322" y="7803"/>
                    <a:pt x="3047" y="9246"/>
                    <a:pt x="4815" y="9246"/>
                  </a:cubicBezTo>
                  <a:cubicBezTo>
                    <a:pt x="5102" y="9246"/>
                    <a:pt x="5390" y="9208"/>
                    <a:pt x="5674" y="9129"/>
                  </a:cubicBezTo>
                  <a:cubicBezTo>
                    <a:pt x="7712" y="8561"/>
                    <a:pt x="8795" y="6059"/>
                    <a:pt x="8099" y="3584"/>
                  </a:cubicBezTo>
                  <a:cubicBezTo>
                    <a:pt x="7481" y="1443"/>
                    <a:pt x="5768" y="1"/>
                    <a:pt x="4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4"/>
            <p:cNvSpPr/>
            <p:nvPr/>
          </p:nvSpPr>
          <p:spPr>
            <a:xfrm>
              <a:off x="1143952" y="1042345"/>
              <a:ext cx="251890" cy="264819"/>
            </a:xfrm>
            <a:custGeom>
              <a:avLst/>
              <a:gdLst/>
              <a:ahLst/>
              <a:cxnLst/>
              <a:rect l="l" t="t" r="r" b="b"/>
              <a:pathLst>
                <a:path w="11066" h="11634" extrusionOk="0">
                  <a:moveTo>
                    <a:pt x="5041" y="1"/>
                  </a:moveTo>
                  <a:cubicBezTo>
                    <a:pt x="4668" y="1"/>
                    <a:pt x="4292" y="52"/>
                    <a:pt x="3921" y="160"/>
                  </a:cubicBezTo>
                  <a:cubicBezTo>
                    <a:pt x="1368" y="882"/>
                    <a:pt x="1" y="4003"/>
                    <a:pt x="904" y="7149"/>
                  </a:cubicBezTo>
                  <a:cubicBezTo>
                    <a:pt x="1656" y="9828"/>
                    <a:pt x="3816" y="11633"/>
                    <a:pt x="6044" y="11633"/>
                  </a:cubicBezTo>
                  <a:cubicBezTo>
                    <a:pt x="6411" y="11633"/>
                    <a:pt x="6780" y="11584"/>
                    <a:pt x="7145" y="11482"/>
                  </a:cubicBezTo>
                  <a:cubicBezTo>
                    <a:pt x="9698" y="10760"/>
                    <a:pt x="11065" y="7639"/>
                    <a:pt x="10162" y="4518"/>
                  </a:cubicBezTo>
                  <a:cubicBezTo>
                    <a:pt x="9412" y="1825"/>
                    <a:pt x="7262" y="1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4"/>
            <p:cNvSpPr/>
            <p:nvPr/>
          </p:nvSpPr>
          <p:spPr>
            <a:xfrm>
              <a:off x="1163916" y="1062605"/>
              <a:ext cx="212556" cy="224507"/>
            </a:xfrm>
            <a:custGeom>
              <a:avLst/>
              <a:gdLst/>
              <a:ahLst/>
              <a:cxnLst/>
              <a:rect l="l" t="t" r="r" b="b"/>
              <a:pathLst>
                <a:path w="9338" h="9863" extrusionOk="0">
                  <a:moveTo>
                    <a:pt x="4226" y="0"/>
                  </a:moveTo>
                  <a:cubicBezTo>
                    <a:pt x="3927" y="0"/>
                    <a:pt x="3625" y="39"/>
                    <a:pt x="3328" y="121"/>
                  </a:cubicBezTo>
                  <a:cubicBezTo>
                    <a:pt x="1136" y="740"/>
                    <a:pt x="1" y="3396"/>
                    <a:pt x="749" y="6053"/>
                  </a:cubicBezTo>
                  <a:cubicBezTo>
                    <a:pt x="1371" y="8340"/>
                    <a:pt x="3197" y="9863"/>
                    <a:pt x="5093" y="9863"/>
                  </a:cubicBezTo>
                  <a:cubicBezTo>
                    <a:pt x="5398" y="9863"/>
                    <a:pt x="5706" y="9823"/>
                    <a:pt x="6010" y="9741"/>
                  </a:cubicBezTo>
                  <a:cubicBezTo>
                    <a:pt x="8176" y="9122"/>
                    <a:pt x="9337" y="6465"/>
                    <a:pt x="8589" y="3835"/>
                  </a:cubicBezTo>
                  <a:cubicBezTo>
                    <a:pt x="7944" y="1543"/>
                    <a:pt x="6109" y="0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4"/>
            <p:cNvSpPr/>
            <p:nvPr/>
          </p:nvSpPr>
          <p:spPr>
            <a:xfrm>
              <a:off x="1189753" y="1090718"/>
              <a:ext cx="160294" cy="168625"/>
            </a:xfrm>
            <a:custGeom>
              <a:avLst/>
              <a:gdLst/>
              <a:ahLst/>
              <a:cxnLst/>
              <a:rect l="l" t="t" r="r" b="b"/>
              <a:pathLst>
                <a:path w="7042" h="7408" extrusionOk="0">
                  <a:moveTo>
                    <a:pt x="3256" y="745"/>
                  </a:moveTo>
                  <a:cubicBezTo>
                    <a:pt x="4383" y="745"/>
                    <a:pt x="5504" y="1663"/>
                    <a:pt x="5881" y="3038"/>
                  </a:cubicBezTo>
                  <a:cubicBezTo>
                    <a:pt x="6345" y="4637"/>
                    <a:pt x="5649" y="6211"/>
                    <a:pt x="4333" y="6597"/>
                  </a:cubicBezTo>
                  <a:cubicBezTo>
                    <a:pt x="4156" y="6647"/>
                    <a:pt x="3976" y="6671"/>
                    <a:pt x="3795" y="6671"/>
                  </a:cubicBezTo>
                  <a:cubicBezTo>
                    <a:pt x="2665" y="6671"/>
                    <a:pt x="1539" y="5736"/>
                    <a:pt x="1161" y="4379"/>
                  </a:cubicBezTo>
                  <a:cubicBezTo>
                    <a:pt x="697" y="2780"/>
                    <a:pt x="1393" y="1181"/>
                    <a:pt x="2709" y="820"/>
                  </a:cubicBezTo>
                  <a:cubicBezTo>
                    <a:pt x="2889" y="770"/>
                    <a:pt x="3072" y="745"/>
                    <a:pt x="3256" y="745"/>
                  </a:cubicBezTo>
                  <a:close/>
                  <a:moveTo>
                    <a:pt x="3200" y="1"/>
                  </a:moveTo>
                  <a:cubicBezTo>
                    <a:pt x="2967" y="1"/>
                    <a:pt x="2733" y="32"/>
                    <a:pt x="2502" y="98"/>
                  </a:cubicBezTo>
                  <a:cubicBezTo>
                    <a:pt x="903" y="562"/>
                    <a:pt x="1" y="2548"/>
                    <a:pt x="568" y="4534"/>
                  </a:cubicBezTo>
                  <a:cubicBezTo>
                    <a:pt x="1058" y="6250"/>
                    <a:pt x="2454" y="7408"/>
                    <a:pt x="3872" y="7408"/>
                  </a:cubicBezTo>
                  <a:cubicBezTo>
                    <a:pt x="4095" y="7408"/>
                    <a:pt x="4319" y="7379"/>
                    <a:pt x="4540" y="7320"/>
                  </a:cubicBezTo>
                  <a:cubicBezTo>
                    <a:pt x="6165" y="6855"/>
                    <a:pt x="7041" y="4844"/>
                    <a:pt x="6474" y="2858"/>
                  </a:cubicBezTo>
                  <a:cubicBezTo>
                    <a:pt x="5987" y="1154"/>
                    <a:pt x="4608" y="1"/>
                    <a:pt x="3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4"/>
            <p:cNvSpPr/>
            <p:nvPr/>
          </p:nvSpPr>
          <p:spPr>
            <a:xfrm>
              <a:off x="1293077" y="1382958"/>
              <a:ext cx="142675" cy="162638"/>
            </a:xfrm>
            <a:custGeom>
              <a:avLst/>
              <a:gdLst/>
              <a:ahLst/>
              <a:cxnLst/>
              <a:rect l="l" t="t" r="r" b="b"/>
              <a:pathLst>
                <a:path w="6268" h="7145" fill="none" extrusionOk="0">
                  <a:moveTo>
                    <a:pt x="5752" y="2812"/>
                  </a:moveTo>
                  <a:cubicBezTo>
                    <a:pt x="6268" y="4540"/>
                    <a:pt x="5520" y="6319"/>
                    <a:pt x="4076" y="6732"/>
                  </a:cubicBezTo>
                  <a:cubicBezTo>
                    <a:pt x="2606" y="7145"/>
                    <a:pt x="1032" y="6087"/>
                    <a:pt x="517" y="4359"/>
                  </a:cubicBezTo>
                  <a:cubicBezTo>
                    <a:pt x="1" y="2606"/>
                    <a:pt x="775" y="852"/>
                    <a:pt x="2219" y="439"/>
                  </a:cubicBezTo>
                  <a:cubicBezTo>
                    <a:pt x="3663" y="1"/>
                    <a:pt x="5262" y="1084"/>
                    <a:pt x="5752" y="2812"/>
                  </a:cubicBezTo>
                  <a:close/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lt1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4"/>
            <p:cNvSpPr/>
            <p:nvPr/>
          </p:nvSpPr>
          <p:spPr>
            <a:xfrm>
              <a:off x="1271952" y="1358305"/>
              <a:ext cx="185537" cy="212533"/>
            </a:xfrm>
            <a:custGeom>
              <a:avLst/>
              <a:gdLst/>
              <a:ahLst/>
              <a:cxnLst/>
              <a:rect l="l" t="t" r="r" b="b"/>
              <a:pathLst>
                <a:path w="8151" h="9337" fill="none" extrusionOk="0">
                  <a:moveTo>
                    <a:pt x="7480" y="3663"/>
                  </a:moveTo>
                  <a:cubicBezTo>
                    <a:pt x="8150" y="5907"/>
                    <a:pt x="7170" y="8228"/>
                    <a:pt x="5262" y="8769"/>
                  </a:cubicBezTo>
                  <a:cubicBezTo>
                    <a:pt x="3379" y="9337"/>
                    <a:pt x="1316" y="7944"/>
                    <a:pt x="645" y="5674"/>
                  </a:cubicBezTo>
                  <a:cubicBezTo>
                    <a:pt x="0" y="3405"/>
                    <a:pt x="980" y="1110"/>
                    <a:pt x="2863" y="568"/>
                  </a:cubicBezTo>
                  <a:cubicBezTo>
                    <a:pt x="4746" y="1"/>
                    <a:pt x="6809" y="1393"/>
                    <a:pt x="7480" y="3663"/>
                  </a:cubicBezTo>
                  <a:close/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lt1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4"/>
            <p:cNvSpPr/>
            <p:nvPr/>
          </p:nvSpPr>
          <p:spPr>
            <a:xfrm>
              <a:off x="785250" y="2811350"/>
              <a:ext cx="146795" cy="1224700"/>
            </a:xfrm>
            <a:custGeom>
              <a:avLst/>
              <a:gdLst/>
              <a:ahLst/>
              <a:cxnLst/>
              <a:rect l="l" t="t" r="r" b="b"/>
              <a:pathLst>
                <a:path w="6449" h="63292" extrusionOk="0">
                  <a:moveTo>
                    <a:pt x="6448" y="1"/>
                  </a:moveTo>
                  <a:lnTo>
                    <a:pt x="1" y="491"/>
                  </a:lnTo>
                  <a:lnTo>
                    <a:pt x="1" y="63291"/>
                  </a:lnTo>
                  <a:lnTo>
                    <a:pt x="6448" y="63291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4"/>
            <p:cNvSpPr/>
            <p:nvPr/>
          </p:nvSpPr>
          <p:spPr>
            <a:xfrm>
              <a:off x="4109943" y="2090999"/>
              <a:ext cx="146795" cy="1077281"/>
            </a:xfrm>
            <a:custGeom>
              <a:avLst/>
              <a:gdLst/>
              <a:ahLst/>
              <a:cxnLst/>
              <a:rect l="l" t="t" r="r" b="b"/>
              <a:pathLst>
                <a:path w="6449" h="47327" extrusionOk="0">
                  <a:moveTo>
                    <a:pt x="6448" y="0"/>
                  </a:moveTo>
                  <a:lnTo>
                    <a:pt x="1" y="361"/>
                  </a:lnTo>
                  <a:lnTo>
                    <a:pt x="1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4"/>
            <p:cNvSpPr/>
            <p:nvPr/>
          </p:nvSpPr>
          <p:spPr>
            <a:xfrm>
              <a:off x="4110535" y="2090999"/>
              <a:ext cx="146795" cy="573569"/>
            </a:xfrm>
            <a:custGeom>
              <a:avLst/>
              <a:gdLst/>
              <a:ahLst/>
              <a:cxnLst/>
              <a:rect l="l" t="t" r="r" b="b"/>
              <a:pathLst>
                <a:path w="6449" h="25198" extrusionOk="0">
                  <a:moveTo>
                    <a:pt x="6448" y="0"/>
                  </a:moveTo>
                  <a:lnTo>
                    <a:pt x="0" y="361"/>
                  </a:lnTo>
                  <a:lnTo>
                    <a:pt x="0" y="25198"/>
                  </a:lnTo>
                  <a:cubicBezTo>
                    <a:pt x="413" y="23496"/>
                    <a:pt x="1264" y="21948"/>
                    <a:pt x="2451" y="20659"/>
                  </a:cubicBezTo>
                  <a:cubicBezTo>
                    <a:pt x="3766" y="19292"/>
                    <a:pt x="5313" y="18260"/>
                    <a:pt x="6319" y="16610"/>
                  </a:cubicBezTo>
                  <a:cubicBezTo>
                    <a:pt x="6371" y="16532"/>
                    <a:pt x="6397" y="16481"/>
                    <a:pt x="6448" y="16403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4"/>
            <p:cNvSpPr/>
            <p:nvPr/>
          </p:nvSpPr>
          <p:spPr>
            <a:xfrm>
              <a:off x="1746925" y="3298075"/>
              <a:ext cx="146773" cy="1521445"/>
            </a:xfrm>
            <a:custGeom>
              <a:avLst/>
              <a:gdLst/>
              <a:ahLst/>
              <a:cxnLst/>
              <a:rect l="l" t="t" r="r" b="b"/>
              <a:pathLst>
                <a:path w="6448" h="47327" extrusionOk="0">
                  <a:moveTo>
                    <a:pt x="6448" y="0"/>
                  </a:moveTo>
                  <a:lnTo>
                    <a:pt x="0" y="361"/>
                  </a:lnTo>
                  <a:lnTo>
                    <a:pt x="0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4"/>
            <p:cNvSpPr/>
            <p:nvPr/>
          </p:nvSpPr>
          <p:spPr>
            <a:xfrm>
              <a:off x="1746916" y="3298064"/>
              <a:ext cx="146773" cy="800193"/>
            </a:xfrm>
            <a:custGeom>
              <a:avLst/>
              <a:gdLst/>
              <a:ahLst/>
              <a:cxnLst/>
              <a:rect l="l" t="t" r="r" b="b"/>
              <a:pathLst>
                <a:path w="6448" h="35154" extrusionOk="0">
                  <a:moveTo>
                    <a:pt x="6448" y="0"/>
                  </a:moveTo>
                  <a:lnTo>
                    <a:pt x="0" y="361"/>
                  </a:lnTo>
                  <a:lnTo>
                    <a:pt x="0" y="35153"/>
                  </a:lnTo>
                  <a:cubicBezTo>
                    <a:pt x="696" y="33580"/>
                    <a:pt x="1676" y="32161"/>
                    <a:pt x="2914" y="30949"/>
                  </a:cubicBezTo>
                  <a:cubicBezTo>
                    <a:pt x="4230" y="29531"/>
                    <a:pt x="5313" y="27906"/>
                    <a:pt x="6087" y="26126"/>
                  </a:cubicBezTo>
                  <a:cubicBezTo>
                    <a:pt x="6216" y="25817"/>
                    <a:pt x="6319" y="25507"/>
                    <a:pt x="6448" y="25198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4"/>
            <p:cNvSpPr/>
            <p:nvPr/>
          </p:nvSpPr>
          <p:spPr>
            <a:xfrm>
              <a:off x="644927" y="1800375"/>
              <a:ext cx="3926873" cy="1822275"/>
            </a:xfrm>
            <a:custGeom>
              <a:avLst/>
              <a:gdLst/>
              <a:ahLst/>
              <a:cxnLst/>
              <a:rect l="l" t="t" r="r" b="b"/>
              <a:pathLst>
                <a:path w="172515" h="80056" extrusionOk="0">
                  <a:moveTo>
                    <a:pt x="121553" y="1"/>
                  </a:moveTo>
                  <a:lnTo>
                    <a:pt x="1" y="43974"/>
                  </a:lnTo>
                  <a:lnTo>
                    <a:pt x="50035" y="80056"/>
                  </a:lnTo>
                  <a:lnTo>
                    <a:pt x="172515" y="13206"/>
                  </a:lnTo>
                  <a:lnTo>
                    <a:pt x="121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4"/>
            <p:cNvSpPr/>
            <p:nvPr/>
          </p:nvSpPr>
          <p:spPr>
            <a:xfrm>
              <a:off x="644927" y="2801384"/>
              <a:ext cx="1138922" cy="1009767"/>
            </a:xfrm>
            <a:custGeom>
              <a:avLst/>
              <a:gdLst/>
              <a:ahLst/>
              <a:cxnLst/>
              <a:rect l="l" t="t" r="r" b="b"/>
              <a:pathLst>
                <a:path w="50035" h="44361" extrusionOk="0">
                  <a:moveTo>
                    <a:pt x="1" y="0"/>
                  </a:moveTo>
                  <a:lnTo>
                    <a:pt x="1" y="5262"/>
                  </a:lnTo>
                  <a:lnTo>
                    <a:pt x="50035" y="44360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4"/>
            <p:cNvSpPr/>
            <p:nvPr/>
          </p:nvSpPr>
          <p:spPr>
            <a:xfrm>
              <a:off x="1783884" y="2100969"/>
              <a:ext cx="2787974" cy="1710147"/>
            </a:xfrm>
            <a:custGeom>
              <a:avLst/>
              <a:gdLst/>
              <a:ahLst/>
              <a:cxnLst/>
              <a:rect l="l" t="t" r="r" b="b"/>
              <a:pathLst>
                <a:path w="122481" h="75130" extrusionOk="0">
                  <a:moveTo>
                    <a:pt x="122481" y="1"/>
                  </a:moveTo>
                  <a:lnTo>
                    <a:pt x="1" y="66851"/>
                  </a:lnTo>
                  <a:lnTo>
                    <a:pt x="1" y="75129"/>
                  </a:lnTo>
                  <a:lnTo>
                    <a:pt x="122481" y="4617"/>
                  </a:lnTo>
                  <a:lnTo>
                    <a:pt x="12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4"/>
            <p:cNvSpPr/>
            <p:nvPr/>
          </p:nvSpPr>
          <p:spPr>
            <a:xfrm>
              <a:off x="644927" y="2801384"/>
              <a:ext cx="1138922" cy="869459"/>
            </a:xfrm>
            <a:custGeom>
              <a:avLst/>
              <a:gdLst/>
              <a:ahLst/>
              <a:cxnLst/>
              <a:rect l="l" t="t" r="r" b="b"/>
              <a:pathLst>
                <a:path w="50035" h="38197" extrusionOk="0">
                  <a:moveTo>
                    <a:pt x="1" y="0"/>
                  </a:moveTo>
                  <a:lnTo>
                    <a:pt x="1" y="2605"/>
                  </a:lnTo>
                  <a:lnTo>
                    <a:pt x="50035" y="38196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4"/>
            <p:cNvSpPr/>
            <p:nvPr/>
          </p:nvSpPr>
          <p:spPr>
            <a:xfrm>
              <a:off x="644927" y="1800375"/>
              <a:ext cx="3419656" cy="1821683"/>
            </a:xfrm>
            <a:custGeom>
              <a:avLst/>
              <a:gdLst/>
              <a:ahLst/>
              <a:cxnLst/>
              <a:rect l="l" t="t" r="r" b="b"/>
              <a:pathLst>
                <a:path w="150232" h="80030" extrusionOk="0">
                  <a:moveTo>
                    <a:pt x="121553" y="1"/>
                  </a:moveTo>
                  <a:lnTo>
                    <a:pt x="1" y="43974"/>
                  </a:lnTo>
                  <a:lnTo>
                    <a:pt x="50035" y="80030"/>
                  </a:lnTo>
                  <a:lnTo>
                    <a:pt x="75129" y="66361"/>
                  </a:lnTo>
                  <a:cubicBezTo>
                    <a:pt x="74368" y="66317"/>
                    <a:pt x="73607" y="66296"/>
                    <a:pt x="72848" y="66296"/>
                  </a:cubicBezTo>
                  <a:cubicBezTo>
                    <a:pt x="70929" y="66296"/>
                    <a:pt x="69018" y="66430"/>
                    <a:pt x="67134" y="66670"/>
                  </a:cubicBezTo>
                  <a:cubicBezTo>
                    <a:pt x="63462" y="67154"/>
                    <a:pt x="59726" y="67860"/>
                    <a:pt x="56014" y="67860"/>
                  </a:cubicBezTo>
                  <a:cubicBezTo>
                    <a:pt x="54981" y="67860"/>
                    <a:pt x="53951" y="67805"/>
                    <a:pt x="52923" y="67676"/>
                  </a:cubicBezTo>
                  <a:cubicBezTo>
                    <a:pt x="49313" y="67212"/>
                    <a:pt x="45496" y="65767"/>
                    <a:pt x="42839" y="63163"/>
                  </a:cubicBezTo>
                  <a:cubicBezTo>
                    <a:pt x="38738" y="59088"/>
                    <a:pt x="39177" y="53207"/>
                    <a:pt x="41653" y="48359"/>
                  </a:cubicBezTo>
                  <a:cubicBezTo>
                    <a:pt x="43020" y="45676"/>
                    <a:pt x="44851" y="43226"/>
                    <a:pt x="47043" y="41137"/>
                  </a:cubicBezTo>
                  <a:cubicBezTo>
                    <a:pt x="49777" y="38532"/>
                    <a:pt x="53027" y="36624"/>
                    <a:pt x="56276" y="34767"/>
                  </a:cubicBezTo>
                  <a:cubicBezTo>
                    <a:pt x="72860" y="25328"/>
                    <a:pt x="95762" y="17307"/>
                    <a:pt x="114615" y="14650"/>
                  </a:cubicBezTo>
                  <a:cubicBezTo>
                    <a:pt x="120856" y="13773"/>
                    <a:pt x="143114" y="15346"/>
                    <a:pt x="150232" y="7661"/>
                  </a:cubicBezTo>
                  <a:lnTo>
                    <a:pt x="1215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4"/>
            <p:cNvSpPr/>
            <p:nvPr/>
          </p:nvSpPr>
          <p:spPr>
            <a:xfrm>
              <a:off x="1851401" y="2167894"/>
              <a:ext cx="2072344" cy="1047348"/>
            </a:xfrm>
            <a:custGeom>
              <a:avLst/>
              <a:gdLst/>
              <a:ahLst/>
              <a:cxnLst/>
              <a:rect l="l" t="t" r="r" b="b"/>
              <a:pathLst>
                <a:path w="91042" h="46012" extrusionOk="0">
                  <a:moveTo>
                    <a:pt x="67521" y="1"/>
                  </a:moveTo>
                  <a:lnTo>
                    <a:pt x="1" y="29093"/>
                  </a:lnTo>
                  <a:lnTo>
                    <a:pt x="1" y="30125"/>
                  </a:lnTo>
                  <a:lnTo>
                    <a:pt x="23960" y="46012"/>
                  </a:lnTo>
                  <a:lnTo>
                    <a:pt x="91042" y="9002"/>
                  </a:lnTo>
                  <a:lnTo>
                    <a:pt x="91042" y="8151"/>
                  </a:lnTo>
                  <a:lnTo>
                    <a:pt x="67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4"/>
            <p:cNvSpPr/>
            <p:nvPr/>
          </p:nvSpPr>
          <p:spPr>
            <a:xfrm>
              <a:off x="1851401" y="2141488"/>
              <a:ext cx="2072344" cy="1022105"/>
            </a:xfrm>
            <a:custGeom>
              <a:avLst/>
              <a:gdLst/>
              <a:ahLst/>
              <a:cxnLst/>
              <a:rect l="l" t="t" r="r" b="b"/>
              <a:pathLst>
                <a:path w="91042" h="44903" extrusionOk="0">
                  <a:moveTo>
                    <a:pt x="67882" y="0"/>
                  </a:moveTo>
                  <a:lnTo>
                    <a:pt x="1" y="30253"/>
                  </a:lnTo>
                  <a:lnTo>
                    <a:pt x="24192" y="44902"/>
                  </a:lnTo>
                  <a:lnTo>
                    <a:pt x="91042" y="9311"/>
                  </a:lnTo>
                  <a:lnTo>
                    <a:pt x="67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4"/>
            <p:cNvSpPr/>
            <p:nvPr/>
          </p:nvSpPr>
          <p:spPr>
            <a:xfrm>
              <a:off x="3028533" y="1914284"/>
              <a:ext cx="358714" cy="328190"/>
            </a:xfrm>
            <a:custGeom>
              <a:avLst/>
              <a:gdLst/>
              <a:ahLst/>
              <a:cxnLst/>
              <a:rect l="l" t="t" r="r" b="b"/>
              <a:pathLst>
                <a:path w="15759" h="14418" fill="none" extrusionOk="0">
                  <a:moveTo>
                    <a:pt x="2012" y="0"/>
                  </a:moveTo>
                  <a:cubicBezTo>
                    <a:pt x="1315" y="1909"/>
                    <a:pt x="0" y="3482"/>
                    <a:pt x="2528" y="4849"/>
                  </a:cubicBezTo>
                  <a:cubicBezTo>
                    <a:pt x="4281" y="5778"/>
                    <a:pt x="6757" y="5365"/>
                    <a:pt x="8717" y="5545"/>
                  </a:cubicBezTo>
                  <a:cubicBezTo>
                    <a:pt x="10884" y="5752"/>
                    <a:pt x="11761" y="6706"/>
                    <a:pt x="12277" y="8847"/>
                  </a:cubicBezTo>
                  <a:cubicBezTo>
                    <a:pt x="12715" y="10729"/>
                    <a:pt x="13102" y="14417"/>
                    <a:pt x="15758" y="14160"/>
                  </a:cubicBez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4"/>
            <p:cNvSpPr/>
            <p:nvPr/>
          </p:nvSpPr>
          <p:spPr>
            <a:xfrm>
              <a:off x="3303882" y="2218316"/>
              <a:ext cx="300010" cy="208345"/>
            </a:xfrm>
            <a:custGeom>
              <a:avLst/>
              <a:gdLst/>
              <a:ahLst/>
              <a:cxnLst/>
              <a:rect l="l" t="t" r="r" b="b"/>
              <a:pathLst>
                <a:path w="13180" h="9153" extrusionOk="0">
                  <a:moveTo>
                    <a:pt x="5648" y="1"/>
                  </a:moveTo>
                  <a:cubicBezTo>
                    <a:pt x="4852" y="1"/>
                    <a:pt x="4039" y="270"/>
                    <a:pt x="2708" y="752"/>
                  </a:cubicBezTo>
                  <a:cubicBezTo>
                    <a:pt x="0" y="1732"/>
                    <a:pt x="825" y="4208"/>
                    <a:pt x="1522" y="5033"/>
                  </a:cubicBezTo>
                  <a:cubicBezTo>
                    <a:pt x="1698" y="5239"/>
                    <a:pt x="1741" y="5285"/>
                    <a:pt x="1799" y="5285"/>
                  </a:cubicBezTo>
                  <a:cubicBezTo>
                    <a:pt x="1845" y="5285"/>
                    <a:pt x="1901" y="5257"/>
                    <a:pt x="2042" y="5257"/>
                  </a:cubicBezTo>
                  <a:cubicBezTo>
                    <a:pt x="2191" y="5257"/>
                    <a:pt x="2435" y="5288"/>
                    <a:pt x="2863" y="5420"/>
                  </a:cubicBezTo>
                  <a:cubicBezTo>
                    <a:pt x="4230" y="5859"/>
                    <a:pt x="4410" y="6374"/>
                    <a:pt x="5236" y="7690"/>
                  </a:cubicBezTo>
                  <a:cubicBezTo>
                    <a:pt x="5818" y="8590"/>
                    <a:pt x="7199" y="9152"/>
                    <a:pt x="8724" y="9152"/>
                  </a:cubicBezTo>
                  <a:cubicBezTo>
                    <a:pt x="9426" y="9152"/>
                    <a:pt x="10159" y="9033"/>
                    <a:pt x="10858" y="8773"/>
                  </a:cubicBezTo>
                  <a:cubicBezTo>
                    <a:pt x="12483" y="8154"/>
                    <a:pt x="13024" y="6684"/>
                    <a:pt x="13102" y="5446"/>
                  </a:cubicBezTo>
                  <a:cubicBezTo>
                    <a:pt x="13179" y="4182"/>
                    <a:pt x="11606" y="2325"/>
                    <a:pt x="8614" y="932"/>
                  </a:cubicBezTo>
                  <a:cubicBezTo>
                    <a:pt x="7276" y="290"/>
                    <a:pt x="6472" y="1"/>
                    <a:pt x="5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4"/>
            <p:cNvSpPr/>
            <p:nvPr/>
          </p:nvSpPr>
          <p:spPr>
            <a:xfrm>
              <a:off x="3364342" y="2221025"/>
              <a:ext cx="162046" cy="102591"/>
            </a:xfrm>
            <a:custGeom>
              <a:avLst/>
              <a:gdLst/>
              <a:ahLst/>
              <a:cxnLst/>
              <a:rect l="l" t="t" r="r" b="b"/>
              <a:pathLst>
                <a:path w="7119" h="4507" extrusionOk="0">
                  <a:moveTo>
                    <a:pt x="1858" y="0"/>
                  </a:moveTo>
                  <a:cubicBezTo>
                    <a:pt x="1690" y="0"/>
                    <a:pt x="1433" y="29"/>
                    <a:pt x="981" y="117"/>
                  </a:cubicBezTo>
                  <a:cubicBezTo>
                    <a:pt x="826" y="143"/>
                    <a:pt x="0" y="504"/>
                    <a:pt x="52" y="633"/>
                  </a:cubicBezTo>
                  <a:cubicBezTo>
                    <a:pt x="542" y="1613"/>
                    <a:pt x="3766" y="3883"/>
                    <a:pt x="3766" y="3883"/>
                  </a:cubicBezTo>
                  <a:cubicBezTo>
                    <a:pt x="4267" y="4313"/>
                    <a:pt x="4861" y="4507"/>
                    <a:pt x="5405" y="4507"/>
                  </a:cubicBezTo>
                  <a:cubicBezTo>
                    <a:pt x="6261" y="4507"/>
                    <a:pt x="6994" y="4027"/>
                    <a:pt x="7041" y="3238"/>
                  </a:cubicBezTo>
                  <a:cubicBezTo>
                    <a:pt x="7119" y="2026"/>
                    <a:pt x="2915" y="117"/>
                    <a:pt x="2425" y="91"/>
                  </a:cubicBezTo>
                  <a:cubicBezTo>
                    <a:pt x="2169" y="75"/>
                    <a:pt x="2131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4"/>
            <p:cNvSpPr/>
            <p:nvPr/>
          </p:nvSpPr>
          <p:spPr>
            <a:xfrm>
              <a:off x="3325007" y="2270604"/>
              <a:ext cx="272422" cy="161932"/>
            </a:xfrm>
            <a:custGeom>
              <a:avLst/>
              <a:gdLst/>
              <a:ahLst/>
              <a:cxnLst/>
              <a:rect l="l" t="t" r="r" b="b"/>
              <a:pathLst>
                <a:path w="11968" h="7114" extrusionOk="0">
                  <a:moveTo>
                    <a:pt x="1048" y="0"/>
                  </a:moveTo>
                  <a:cubicBezTo>
                    <a:pt x="855" y="0"/>
                    <a:pt x="673" y="75"/>
                    <a:pt x="516" y="260"/>
                  </a:cubicBezTo>
                  <a:cubicBezTo>
                    <a:pt x="0" y="1086"/>
                    <a:pt x="52" y="2143"/>
                    <a:pt x="671" y="2917"/>
                  </a:cubicBezTo>
                  <a:cubicBezTo>
                    <a:pt x="1058" y="3381"/>
                    <a:pt x="2244" y="3819"/>
                    <a:pt x="2760" y="4180"/>
                  </a:cubicBezTo>
                  <a:cubicBezTo>
                    <a:pt x="3508" y="4671"/>
                    <a:pt x="3843" y="5573"/>
                    <a:pt x="4591" y="6115"/>
                  </a:cubicBezTo>
                  <a:cubicBezTo>
                    <a:pt x="5339" y="6656"/>
                    <a:pt x="6242" y="6992"/>
                    <a:pt x="7170" y="7095"/>
                  </a:cubicBezTo>
                  <a:cubicBezTo>
                    <a:pt x="7280" y="7107"/>
                    <a:pt x="7407" y="7114"/>
                    <a:pt x="7548" y="7114"/>
                  </a:cubicBezTo>
                  <a:cubicBezTo>
                    <a:pt x="8897" y="7114"/>
                    <a:pt x="11500" y="6502"/>
                    <a:pt x="11967" y="4284"/>
                  </a:cubicBezTo>
                  <a:lnTo>
                    <a:pt x="11967" y="4284"/>
                  </a:lnTo>
                  <a:cubicBezTo>
                    <a:pt x="10887" y="5534"/>
                    <a:pt x="9824" y="5966"/>
                    <a:pt x="8807" y="5966"/>
                  </a:cubicBezTo>
                  <a:cubicBezTo>
                    <a:pt x="8586" y="5966"/>
                    <a:pt x="8367" y="5945"/>
                    <a:pt x="8150" y="5908"/>
                  </a:cubicBezTo>
                  <a:cubicBezTo>
                    <a:pt x="5700" y="5444"/>
                    <a:pt x="4540" y="2762"/>
                    <a:pt x="2863" y="1215"/>
                  </a:cubicBezTo>
                  <a:cubicBezTo>
                    <a:pt x="2523" y="894"/>
                    <a:pt x="171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4"/>
            <p:cNvSpPr/>
            <p:nvPr/>
          </p:nvSpPr>
          <p:spPr>
            <a:xfrm>
              <a:off x="3397213" y="2231837"/>
              <a:ext cx="59319" cy="36579"/>
            </a:xfrm>
            <a:custGeom>
              <a:avLst/>
              <a:gdLst/>
              <a:ahLst/>
              <a:cxnLst/>
              <a:rect l="l" t="t" r="r" b="b"/>
              <a:pathLst>
                <a:path w="2606" h="1607" extrusionOk="0">
                  <a:moveTo>
                    <a:pt x="579" y="0"/>
                  </a:moveTo>
                  <a:cubicBezTo>
                    <a:pt x="300" y="0"/>
                    <a:pt x="73" y="153"/>
                    <a:pt x="1" y="416"/>
                  </a:cubicBezTo>
                  <a:cubicBezTo>
                    <a:pt x="1" y="416"/>
                    <a:pt x="1634" y="1604"/>
                    <a:pt x="1943" y="1604"/>
                  </a:cubicBezTo>
                  <a:cubicBezTo>
                    <a:pt x="1950" y="1604"/>
                    <a:pt x="1956" y="1603"/>
                    <a:pt x="1961" y="1602"/>
                  </a:cubicBezTo>
                  <a:cubicBezTo>
                    <a:pt x="1980" y="1605"/>
                    <a:pt x="1998" y="1606"/>
                    <a:pt x="2016" y="1606"/>
                  </a:cubicBezTo>
                  <a:cubicBezTo>
                    <a:pt x="2173" y="1606"/>
                    <a:pt x="2307" y="1511"/>
                    <a:pt x="2399" y="1396"/>
                  </a:cubicBezTo>
                  <a:cubicBezTo>
                    <a:pt x="2606" y="1190"/>
                    <a:pt x="2451" y="983"/>
                    <a:pt x="2116" y="700"/>
                  </a:cubicBezTo>
                  <a:cubicBezTo>
                    <a:pt x="1780" y="390"/>
                    <a:pt x="1161" y="3"/>
                    <a:pt x="646" y="3"/>
                  </a:cubicBezTo>
                  <a:cubicBezTo>
                    <a:pt x="623" y="1"/>
                    <a:pt x="601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4"/>
            <p:cNvSpPr/>
            <p:nvPr/>
          </p:nvSpPr>
          <p:spPr>
            <a:xfrm>
              <a:off x="2211887" y="2725057"/>
              <a:ext cx="297073" cy="243058"/>
            </a:xfrm>
            <a:custGeom>
              <a:avLst/>
              <a:gdLst/>
              <a:ahLst/>
              <a:cxnLst/>
              <a:rect l="l" t="t" r="r" b="b"/>
              <a:pathLst>
                <a:path w="13051" h="10678" extrusionOk="0">
                  <a:moveTo>
                    <a:pt x="336" y="0"/>
                  </a:moveTo>
                  <a:lnTo>
                    <a:pt x="0" y="1599"/>
                  </a:lnTo>
                  <a:lnTo>
                    <a:pt x="12173" y="10059"/>
                  </a:lnTo>
                  <a:lnTo>
                    <a:pt x="13050" y="10678"/>
                  </a:lnTo>
                  <a:lnTo>
                    <a:pt x="13050" y="8047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4"/>
            <p:cNvSpPr/>
            <p:nvPr/>
          </p:nvSpPr>
          <p:spPr>
            <a:xfrm>
              <a:off x="2240068" y="2780828"/>
              <a:ext cx="268893" cy="187290"/>
            </a:xfrm>
            <a:custGeom>
              <a:avLst/>
              <a:gdLst/>
              <a:ahLst/>
              <a:cxnLst/>
              <a:rect l="l" t="t" r="r" b="b"/>
              <a:pathLst>
                <a:path w="11813" h="8228" extrusionOk="0">
                  <a:moveTo>
                    <a:pt x="0" y="1"/>
                  </a:moveTo>
                  <a:lnTo>
                    <a:pt x="11812" y="8228"/>
                  </a:lnTo>
                  <a:lnTo>
                    <a:pt x="11039" y="67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4"/>
            <p:cNvSpPr/>
            <p:nvPr/>
          </p:nvSpPr>
          <p:spPr>
            <a:xfrm>
              <a:off x="2219512" y="2344631"/>
              <a:ext cx="1137169" cy="563599"/>
            </a:xfrm>
            <a:custGeom>
              <a:avLst/>
              <a:gdLst/>
              <a:ahLst/>
              <a:cxnLst/>
              <a:rect l="l" t="t" r="r" b="b"/>
              <a:pathLst>
                <a:path w="49958" h="24760" extrusionOk="0">
                  <a:moveTo>
                    <a:pt x="38609" y="0"/>
                  </a:moveTo>
                  <a:lnTo>
                    <a:pt x="1" y="16712"/>
                  </a:lnTo>
                  <a:lnTo>
                    <a:pt x="12715" y="24759"/>
                  </a:lnTo>
                  <a:lnTo>
                    <a:pt x="49957" y="5107"/>
                  </a:lnTo>
                  <a:lnTo>
                    <a:pt x="38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4"/>
            <p:cNvSpPr/>
            <p:nvPr/>
          </p:nvSpPr>
          <p:spPr>
            <a:xfrm>
              <a:off x="2508952" y="2460862"/>
              <a:ext cx="862995" cy="507240"/>
            </a:xfrm>
            <a:custGeom>
              <a:avLst/>
              <a:gdLst/>
              <a:ahLst/>
              <a:cxnLst/>
              <a:rect l="l" t="t" r="r" b="b"/>
              <a:pathLst>
                <a:path w="37913" h="22284" extrusionOk="0">
                  <a:moveTo>
                    <a:pt x="37242" y="1"/>
                  </a:moveTo>
                  <a:lnTo>
                    <a:pt x="0" y="19653"/>
                  </a:lnTo>
                  <a:lnTo>
                    <a:pt x="0" y="22284"/>
                  </a:lnTo>
                  <a:lnTo>
                    <a:pt x="37913" y="1058"/>
                  </a:lnTo>
                  <a:lnTo>
                    <a:pt x="37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4"/>
            <p:cNvSpPr/>
            <p:nvPr/>
          </p:nvSpPr>
          <p:spPr>
            <a:xfrm>
              <a:off x="2274692" y="2363411"/>
              <a:ext cx="834246" cy="372212"/>
            </a:xfrm>
            <a:custGeom>
              <a:avLst/>
              <a:gdLst/>
              <a:ahLst/>
              <a:cxnLst/>
              <a:rect l="l" t="t" r="r" b="b"/>
              <a:pathLst>
                <a:path w="36650" h="16352" extrusionOk="0">
                  <a:moveTo>
                    <a:pt x="36108" y="0"/>
                  </a:moveTo>
                  <a:lnTo>
                    <a:pt x="1" y="15784"/>
                  </a:lnTo>
                  <a:lnTo>
                    <a:pt x="800" y="16352"/>
                  </a:lnTo>
                  <a:lnTo>
                    <a:pt x="36649" y="232"/>
                  </a:lnTo>
                  <a:lnTo>
                    <a:pt x="36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4"/>
            <p:cNvSpPr/>
            <p:nvPr/>
          </p:nvSpPr>
          <p:spPr>
            <a:xfrm>
              <a:off x="3032630" y="2457334"/>
              <a:ext cx="88091" cy="48757"/>
            </a:xfrm>
            <a:custGeom>
              <a:avLst/>
              <a:gdLst/>
              <a:ahLst/>
              <a:cxnLst/>
              <a:rect l="l" t="t" r="r" b="b"/>
              <a:pathLst>
                <a:path w="3870" h="2142" extrusionOk="0">
                  <a:moveTo>
                    <a:pt x="2038" y="1"/>
                  </a:moveTo>
                  <a:lnTo>
                    <a:pt x="1" y="981"/>
                  </a:lnTo>
                  <a:lnTo>
                    <a:pt x="1858" y="2141"/>
                  </a:lnTo>
                  <a:lnTo>
                    <a:pt x="3869" y="1136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4"/>
            <p:cNvSpPr/>
            <p:nvPr/>
          </p:nvSpPr>
          <p:spPr>
            <a:xfrm>
              <a:off x="2990950" y="2432089"/>
              <a:ext cx="77506" cy="41132"/>
            </a:xfrm>
            <a:custGeom>
              <a:avLst/>
              <a:gdLst/>
              <a:ahLst/>
              <a:cxnLst/>
              <a:rect l="l" t="t" r="r" b="b"/>
              <a:pathLst>
                <a:path w="3405" h="1807" extrusionOk="0">
                  <a:moveTo>
                    <a:pt x="2064" y="1"/>
                  </a:moveTo>
                  <a:lnTo>
                    <a:pt x="1" y="955"/>
                  </a:lnTo>
                  <a:lnTo>
                    <a:pt x="1367" y="1806"/>
                  </a:lnTo>
                  <a:lnTo>
                    <a:pt x="3405" y="826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4"/>
            <p:cNvSpPr/>
            <p:nvPr/>
          </p:nvSpPr>
          <p:spPr>
            <a:xfrm>
              <a:off x="2645147" y="2595896"/>
              <a:ext cx="75185" cy="40540"/>
            </a:xfrm>
            <a:custGeom>
              <a:avLst/>
              <a:gdLst/>
              <a:ahLst/>
              <a:cxnLst/>
              <a:rect l="l" t="t" r="r" b="b"/>
              <a:pathLst>
                <a:path w="3303" h="1781" extrusionOk="0">
                  <a:moveTo>
                    <a:pt x="1780" y="0"/>
                  </a:moveTo>
                  <a:lnTo>
                    <a:pt x="1" y="826"/>
                  </a:lnTo>
                  <a:lnTo>
                    <a:pt x="1522" y="1780"/>
                  </a:lnTo>
                  <a:lnTo>
                    <a:pt x="3302" y="955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4"/>
            <p:cNvSpPr/>
            <p:nvPr/>
          </p:nvSpPr>
          <p:spPr>
            <a:xfrm>
              <a:off x="3087832" y="2431520"/>
              <a:ext cx="85724" cy="46982"/>
            </a:xfrm>
            <a:custGeom>
              <a:avLst/>
              <a:gdLst/>
              <a:ahLst/>
              <a:cxnLst/>
              <a:rect l="l" t="t" r="r" b="b"/>
              <a:pathLst>
                <a:path w="3766" h="2064" extrusionOk="0">
                  <a:moveTo>
                    <a:pt x="1986" y="0"/>
                  </a:moveTo>
                  <a:lnTo>
                    <a:pt x="0" y="929"/>
                  </a:lnTo>
                  <a:lnTo>
                    <a:pt x="1831" y="2063"/>
                  </a:lnTo>
                  <a:lnTo>
                    <a:pt x="3765" y="1109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4"/>
            <p:cNvSpPr/>
            <p:nvPr/>
          </p:nvSpPr>
          <p:spPr>
            <a:xfrm>
              <a:off x="3047313" y="2406275"/>
              <a:ext cx="75162" cy="39925"/>
            </a:xfrm>
            <a:custGeom>
              <a:avLst/>
              <a:gdLst/>
              <a:ahLst/>
              <a:cxnLst/>
              <a:rect l="l" t="t" r="r" b="b"/>
              <a:pathLst>
                <a:path w="3302" h="1754" extrusionOk="0">
                  <a:moveTo>
                    <a:pt x="1986" y="0"/>
                  </a:moveTo>
                  <a:lnTo>
                    <a:pt x="0" y="929"/>
                  </a:lnTo>
                  <a:lnTo>
                    <a:pt x="1316" y="1754"/>
                  </a:lnTo>
                  <a:lnTo>
                    <a:pt x="3302" y="825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4"/>
            <p:cNvSpPr/>
            <p:nvPr/>
          </p:nvSpPr>
          <p:spPr>
            <a:xfrm>
              <a:off x="2887626" y="2482579"/>
              <a:ext cx="72225" cy="39356"/>
            </a:xfrm>
            <a:custGeom>
              <a:avLst/>
              <a:gdLst/>
              <a:ahLst/>
              <a:cxnLst/>
              <a:rect l="l" t="t" r="r" b="b"/>
              <a:pathLst>
                <a:path w="3173" h="1729" extrusionOk="0">
                  <a:moveTo>
                    <a:pt x="1780" y="1"/>
                  </a:moveTo>
                  <a:lnTo>
                    <a:pt x="0" y="852"/>
                  </a:lnTo>
                  <a:lnTo>
                    <a:pt x="1419" y="1729"/>
                  </a:lnTo>
                  <a:lnTo>
                    <a:pt x="3173" y="878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4"/>
            <p:cNvSpPr/>
            <p:nvPr/>
          </p:nvSpPr>
          <p:spPr>
            <a:xfrm>
              <a:off x="2694476" y="2567123"/>
              <a:ext cx="86315" cy="45821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2296" y="1"/>
                  </a:moveTo>
                  <a:lnTo>
                    <a:pt x="0" y="1084"/>
                  </a:lnTo>
                  <a:lnTo>
                    <a:pt x="1522" y="2012"/>
                  </a:lnTo>
                  <a:lnTo>
                    <a:pt x="3791" y="929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4"/>
            <p:cNvSpPr/>
            <p:nvPr/>
          </p:nvSpPr>
          <p:spPr>
            <a:xfrm>
              <a:off x="2756120" y="2533069"/>
              <a:ext cx="96877" cy="51102"/>
            </a:xfrm>
            <a:custGeom>
              <a:avLst/>
              <a:gdLst/>
              <a:ahLst/>
              <a:cxnLst/>
              <a:rect l="l" t="t" r="r" b="b"/>
              <a:pathLst>
                <a:path w="4256" h="2245" extrusionOk="0">
                  <a:moveTo>
                    <a:pt x="2786" y="1"/>
                  </a:moveTo>
                  <a:lnTo>
                    <a:pt x="0" y="1316"/>
                  </a:lnTo>
                  <a:lnTo>
                    <a:pt x="1470" y="2245"/>
                  </a:lnTo>
                  <a:lnTo>
                    <a:pt x="4256" y="904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4"/>
            <p:cNvSpPr/>
            <p:nvPr/>
          </p:nvSpPr>
          <p:spPr>
            <a:xfrm>
              <a:off x="2829510" y="2506071"/>
              <a:ext cx="81035" cy="43454"/>
            </a:xfrm>
            <a:custGeom>
              <a:avLst/>
              <a:gdLst/>
              <a:ahLst/>
              <a:cxnLst/>
              <a:rect l="l" t="t" r="r" b="b"/>
              <a:pathLst>
                <a:path w="3560" h="1909" extrusionOk="0">
                  <a:moveTo>
                    <a:pt x="2141" y="0"/>
                  </a:moveTo>
                  <a:lnTo>
                    <a:pt x="0" y="1006"/>
                  </a:lnTo>
                  <a:lnTo>
                    <a:pt x="1444" y="1909"/>
                  </a:lnTo>
                  <a:lnTo>
                    <a:pt x="3559" y="877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4"/>
            <p:cNvSpPr/>
            <p:nvPr/>
          </p:nvSpPr>
          <p:spPr>
            <a:xfrm>
              <a:off x="2937524" y="2457926"/>
              <a:ext cx="75162" cy="40540"/>
            </a:xfrm>
            <a:custGeom>
              <a:avLst/>
              <a:gdLst/>
              <a:ahLst/>
              <a:cxnLst/>
              <a:rect l="l" t="t" r="r" b="b"/>
              <a:pathLst>
                <a:path w="3302" h="1781" extrusionOk="0">
                  <a:moveTo>
                    <a:pt x="1935" y="1"/>
                  </a:moveTo>
                  <a:lnTo>
                    <a:pt x="1" y="903"/>
                  </a:lnTo>
                  <a:lnTo>
                    <a:pt x="1393" y="1780"/>
                  </a:lnTo>
                  <a:lnTo>
                    <a:pt x="3302" y="852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4"/>
            <p:cNvSpPr/>
            <p:nvPr/>
          </p:nvSpPr>
          <p:spPr>
            <a:xfrm>
              <a:off x="2691540" y="2624670"/>
              <a:ext cx="88068" cy="49326"/>
            </a:xfrm>
            <a:custGeom>
              <a:avLst/>
              <a:gdLst/>
              <a:ahLst/>
              <a:cxnLst/>
              <a:rect l="l" t="t" r="r" b="b"/>
              <a:pathLst>
                <a:path w="3869" h="2167" extrusionOk="0">
                  <a:moveTo>
                    <a:pt x="1780" y="0"/>
                  </a:moveTo>
                  <a:lnTo>
                    <a:pt x="0" y="851"/>
                  </a:lnTo>
                  <a:lnTo>
                    <a:pt x="2141" y="2167"/>
                  </a:lnTo>
                  <a:lnTo>
                    <a:pt x="3869" y="1290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4"/>
            <p:cNvSpPr/>
            <p:nvPr/>
          </p:nvSpPr>
          <p:spPr>
            <a:xfrm>
              <a:off x="2631648" y="2648139"/>
              <a:ext cx="99836" cy="55791"/>
            </a:xfrm>
            <a:custGeom>
              <a:avLst/>
              <a:gdLst/>
              <a:ahLst/>
              <a:cxnLst/>
              <a:rect l="l" t="t" r="r" b="b"/>
              <a:pathLst>
                <a:path w="4386" h="2451" extrusionOk="0">
                  <a:moveTo>
                    <a:pt x="2244" y="1"/>
                  </a:moveTo>
                  <a:lnTo>
                    <a:pt x="1" y="1084"/>
                  </a:lnTo>
                  <a:lnTo>
                    <a:pt x="2193" y="2451"/>
                  </a:lnTo>
                  <a:lnTo>
                    <a:pt x="4385" y="1316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4"/>
            <p:cNvSpPr/>
            <p:nvPr/>
          </p:nvSpPr>
          <p:spPr>
            <a:xfrm>
              <a:off x="2512481" y="2702157"/>
              <a:ext cx="108623" cy="59911"/>
            </a:xfrm>
            <a:custGeom>
              <a:avLst/>
              <a:gdLst/>
              <a:ahLst/>
              <a:cxnLst/>
              <a:rect l="l" t="t" r="r" b="b"/>
              <a:pathLst>
                <a:path w="4772" h="2632" extrusionOk="0">
                  <a:moveTo>
                    <a:pt x="2553" y="1"/>
                  </a:moveTo>
                  <a:lnTo>
                    <a:pt x="0" y="1239"/>
                  </a:lnTo>
                  <a:lnTo>
                    <a:pt x="2270" y="2631"/>
                  </a:lnTo>
                  <a:lnTo>
                    <a:pt x="4771" y="139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4"/>
            <p:cNvSpPr/>
            <p:nvPr/>
          </p:nvSpPr>
          <p:spPr>
            <a:xfrm>
              <a:off x="2979796" y="2483763"/>
              <a:ext cx="86315" cy="48165"/>
            </a:xfrm>
            <a:custGeom>
              <a:avLst/>
              <a:gdLst/>
              <a:ahLst/>
              <a:cxnLst/>
              <a:rect l="l" t="t" r="r" b="b"/>
              <a:pathLst>
                <a:path w="3792" h="2116" extrusionOk="0">
                  <a:moveTo>
                    <a:pt x="1909" y="0"/>
                  </a:moveTo>
                  <a:lnTo>
                    <a:pt x="1" y="929"/>
                  </a:lnTo>
                  <a:lnTo>
                    <a:pt x="1909" y="2115"/>
                  </a:lnTo>
                  <a:lnTo>
                    <a:pt x="3792" y="118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4"/>
            <p:cNvSpPr/>
            <p:nvPr/>
          </p:nvSpPr>
          <p:spPr>
            <a:xfrm>
              <a:off x="2579406" y="2676912"/>
              <a:ext cx="93349" cy="52263"/>
            </a:xfrm>
            <a:custGeom>
              <a:avLst/>
              <a:gdLst/>
              <a:ahLst/>
              <a:cxnLst/>
              <a:rect l="l" t="t" r="r" b="b"/>
              <a:pathLst>
                <a:path w="4101" h="2296" extrusionOk="0">
                  <a:moveTo>
                    <a:pt x="1909" y="1"/>
                  </a:moveTo>
                  <a:lnTo>
                    <a:pt x="0" y="929"/>
                  </a:lnTo>
                  <a:lnTo>
                    <a:pt x="2218" y="2296"/>
                  </a:lnTo>
                  <a:lnTo>
                    <a:pt x="4101" y="1368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4"/>
            <p:cNvSpPr/>
            <p:nvPr/>
          </p:nvSpPr>
          <p:spPr>
            <a:xfrm>
              <a:off x="2930490" y="2509599"/>
              <a:ext cx="83971" cy="46390"/>
            </a:xfrm>
            <a:custGeom>
              <a:avLst/>
              <a:gdLst/>
              <a:ahLst/>
              <a:cxnLst/>
              <a:rect l="l" t="t" r="r" b="b"/>
              <a:pathLst>
                <a:path w="3689" h="2038" extrusionOk="0">
                  <a:moveTo>
                    <a:pt x="1780" y="0"/>
                  </a:moveTo>
                  <a:lnTo>
                    <a:pt x="0" y="826"/>
                  </a:lnTo>
                  <a:lnTo>
                    <a:pt x="1960" y="2038"/>
                  </a:lnTo>
                  <a:lnTo>
                    <a:pt x="3688" y="1187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4"/>
            <p:cNvSpPr/>
            <p:nvPr/>
          </p:nvSpPr>
          <p:spPr>
            <a:xfrm>
              <a:off x="2873535" y="2533069"/>
              <a:ext cx="92780" cy="51694"/>
            </a:xfrm>
            <a:custGeom>
              <a:avLst/>
              <a:gdLst/>
              <a:ahLst/>
              <a:cxnLst/>
              <a:rect l="l" t="t" r="r" b="b"/>
              <a:pathLst>
                <a:path w="4076" h="2271" extrusionOk="0">
                  <a:moveTo>
                    <a:pt x="2115" y="1"/>
                  </a:moveTo>
                  <a:lnTo>
                    <a:pt x="0" y="1032"/>
                  </a:lnTo>
                  <a:lnTo>
                    <a:pt x="1986" y="2270"/>
                  </a:lnTo>
                  <a:lnTo>
                    <a:pt x="4075" y="121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4"/>
            <p:cNvSpPr/>
            <p:nvPr/>
          </p:nvSpPr>
          <p:spPr>
            <a:xfrm>
              <a:off x="2740254" y="2595305"/>
              <a:ext cx="99244" cy="54630"/>
            </a:xfrm>
            <a:custGeom>
              <a:avLst/>
              <a:gdLst/>
              <a:ahLst/>
              <a:cxnLst/>
              <a:rect l="l" t="t" r="r" b="b"/>
              <a:pathLst>
                <a:path w="4360" h="2400" extrusionOk="0">
                  <a:moveTo>
                    <a:pt x="2296" y="1"/>
                  </a:moveTo>
                  <a:lnTo>
                    <a:pt x="1" y="1110"/>
                  </a:lnTo>
                  <a:lnTo>
                    <a:pt x="2116" y="2399"/>
                  </a:lnTo>
                  <a:lnTo>
                    <a:pt x="4360" y="1264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4"/>
            <p:cNvSpPr/>
            <p:nvPr/>
          </p:nvSpPr>
          <p:spPr>
            <a:xfrm>
              <a:off x="2801329" y="2560681"/>
              <a:ext cx="108623" cy="59296"/>
            </a:xfrm>
            <a:custGeom>
              <a:avLst/>
              <a:gdLst/>
              <a:ahLst/>
              <a:cxnLst/>
              <a:rect l="l" t="t" r="r" b="b"/>
              <a:pathLst>
                <a:path w="4772" h="2605" extrusionOk="0">
                  <a:moveTo>
                    <a:pt x="2760" y="0"/>
                  </a:moveTo>
                  <a:lnTo>
                    <a:pt x="0" y="1341"/>
                  </a:lnTo>
                  <a:lnTo>
                    <a:pt x="2038" y="2605"/>
                  </a:lnTo>
                  <a:lnTo>
                    <a:pt x="4771" y="1238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4"/>
            <p:cNvSpPr/>
            <p:nvPr/>
          </p:nvSpPr>
          <p:spPr>
            <a:xfrm>
              <a:off x="3090746" y="2493164"/>
              <a:ext cx="83994" cy="46982"/>
            </a:xfrm>
            <a:custGeom>
              <a:avLst/>
              <a:gdLst/>
              <a:ahLst/>
              <a:cxnLst/>
              <a:rect l="l" t="t" r="r" b="b"/>
              <a:pathLst>
                <a:path w="3690" h="2064" extrusionOk="0">
                  <a:moveTo>
                    <a:pt x="2038" y="0"/>
                  </a:moveTo>
                  <a:lnTo>
                    <a:pt x="1" y="1006"/>
                  </a:lnTo>
                  <a:lnTo>
                    <a:pt x="1703" y="2063"/>
                  </a:lnTo>
                  <a:lnTo>
                    <a:pt x="3689" y="1032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4"/>
            <p:cNvSpPr/>
            <p:nvPr/>
          </p:nvSpPr>
          <p:spPr>
            <a:xfrm>
              <a:off x="3199374" y="2448525"/>
              <a:ext cx="66353" cy="36443"/>
            </a:xfrm>
            <a:custGeom>
              <a:avLst/>
              <a:gdLst/>
              <a:ahLst/>
              <a:cxnLst/>
              <a:rect l="l" t="t" r="r" b="b"/>
              <a:pathLst>
                <a:path w="2915" h="1601" extrusionOk="0">
                  <a:moveTo>
                    <a:pt x="1238" y="1"/>
                  </a:moveTo>
                  <a:lnTo>
                    <a:pt x="0" y="620"/>
                  </a:lnTo>
                  <a:lnTo>
                    <a:pt x="1573" y="1600"/>
                  </a:lnTo>
                  <a:lnTo>
                    <a:pt x="2915" y="90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4"/>
            <p:cNvSpPr/>
            <p:nvPr/>
          </p:nvSpPr>
          <p:spPr>
            <a:xfrm>
              <a:off x="3145948" y="2466735"/>
              <a:ext cx="81035" cy="45229"/>
            </a:xfrm>
            <a:custGeom>
              <a:avLst/>
              <a:gdLst/>
              <a:ahLst/>
              <a:cxnLst/>
              <a:rect l="l" t="t" r="r" b="b"/>
              <a:pathLst>
                <a:path w="3560" h="1987" extrusionOk="0">
                  <a:moveTo>
                    <a:pt x="1960" y="0"/>
                  </a:moveTo>
                  <a:lnTo>
                    <a:pt x="0" y="981"/>
                  </a:lnTo>
                  <a:lnTo>
                    <a:pt x="1625" y="1986"/>
                  </a:lnTo>
                  <a:lnTo>
                    <a:pt x="3559" y="100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4"/>
            <p:cNvSpPr/>
            <p:nvPr/>
          </p:nvSpPr>
          <p:spPr>
            <a:xfrm>
              <a:off x="3039095" y="2520162"/>
              <a:ext cx="82218" cy="46390"/>
            </a:xfrm>
            <a:custGeom>
              <a:avLst/>
              <a:gdLst/>
              <a:ahLst/>
              <a:cxnLst/>
              <a:rect l="l" t="t" r="r" b="b"/>
              <a:pathLst>
                <a:path w="3612" h="2038" extrusionOk="0">
                  <a:moveTo>
                    <a:pt x="1909" y="0"/>
                  </a:moveTo>
                  <a:lnTo>
                    <a:pt x="0" y="955"/>
                  </a:lnTo>
                  <a:lnTo>
                    <a:pt x="1754" y="2038"/>
                  </a:lnTo>
                  <a:lnTo>
                    <a:pt x="3611" y="1084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4"/>
            <p:cNvSpPr/>
            <p:nvPr/>
          </p:nvSpPr>
          <p:spPr>
            <a:xfrm>
              <a:off x="3141828" y="2405683"/>
              <a:ext cx="87499" cy="46390"/>
            </a:xfrm>
            <a:custGeom>
              <a:avLst/>
              <a:gdLst/>
              <a:ahLst/>
              <a:cxnLst/>
              <a:rect l="l" t="t" r="r" b="b"/>
              <a:pathLst>
                <a:path w="3844" h="2038" extrusionOk="0">
                  <a:moveTo>
                    <a:pt x="1935" y="0"/>
                  </a:moveTo>
                  <a:lnTo>
                    <a:pt x="1" y="929"/>
                  </a:lnTo>
                  <a:lnTo>
                    <a:pt x="1780" y="2038"/>
                  </a:lnTo>
                  <a:lnTo>
                    <a:pt x="3844" y="100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4"/>
            <p:cNvSpPr/>
            <p:nvPr/>
          </p:nvSpPr>
          <p:spPr>
            <a:xfrm>
              <a:off x="2375671" y="2767921"/>
              <a:ext cx="112151" cy="61664"/>
            </a:xfrm>
            <a:custGeom>
              <a:avLst/>
              <a:gdLst/>
              <a:ahLst/>
              <a:cxnLst/>
              <a:rect l="l" t="t" r="r" b="b"/>
              <a:pathLst>
                <a:path w="4927" h="2709" extrusionOk="0">
                  <a:moveTo>
                    <a:pt x="2580" y="0"/>
                  </a:moveTo>
                  <a:lnTo>
                    <a:pt x="1" y="1238"/>
                  </a:lnTo>
                  <a:lnTo>
                    <a:pt x="2374" y="2708"/>
                  </a:lnTo>
                  <a:lnTo>
                    <a:pt x="4927" y="1444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4"/>
            <p:cNvSpPr/>
            <p:nvPr/>
          </p:nvSpPr>
          <p:spPr>
            <a:xfrm>
              <a:off x="2444372" y="2808418"/>
              <a:ext cx="108623" cy="59319"/>
            </a:xfrm>
            <a:custGeom>
              <a:avLst/>
              <a:gdLst/>
              <a:ahLst/>
              <a:cxnLst/>
              <a:rect l="l" t="t" r="r" b="b"/>
              <a:pathLst>
                <a:path w="4772" h="2606" extrusionOk="0">
                  <a:moveTo>
                    <a:pt x="2451" y="1"/>
                  </a:moveTo>
                  <a:lnTo>
                    <a:pt x="0" y="1187"/>
                  </a:lnTo>
                  <a:lnTo>
                    <a:pt x="2502" y="2606"/>
                  </a:lnTo>
                  <a:lnTo>
                    <a:pt x="4772" y="1419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433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4"/>
            <p:cNvSpPr/>
            <p:nvPr/>
          </p:nvSpPr>
          <p:spPr>
            <a:xfrm>
              <a:off x="2990358" y="2545999"/>
              <a:ext cx="80465" cy="45229"/>
            </a:xfrm>
            <a:custGeom>
              <a:avLst/>
              <a:gdLst/>
              <a:ahLst/>
              <a:cxnLst/>
              <a:rect l="l" t="t" r="r" b="b"/>
              <a:pathLst>
                <a:path w="3535" h="1987" extrusionOk="0">
                  <a:moveTo>
                    <a:pt x="1755" y="0"/>
                  </a:moveTo>
                  <a:lnTo>
                    <a:pt x="1" y="877"/>
                  </a:lnTo>
                  <a:lnTo>
                    <a:pt x="1806" y="1986"/>
                  </a:lnTo>
                  <a:lnTo>
                    <a:pt x="3534" y="1083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4"/>
            <p:cNvSpPr/>
            <p:nvPr/>
          </p:nvSpPr>
          <p:spPr>
            <a:xfrm>
              <a:off x="2326365" y="2736212"/>
              <a:ext cx="95716" cy="49918"/>
            </a:xfrm>
            <a:custGeom>
              <a:avLst/>
              <a:gdLst/>
              <a:ahLst/>
              <a:cxnLst/>
              <a:rect l="l" t="t" r="r" b="b"/>
              <a:pathLst>
                <a:path w="4205" h="2193" extrusionOk="0">
                  <a:moveTo>
                    <a:pt x="2528" y="0"/>
                  </a:moveTo>
                  <a:lnTo>
                    <a:pt x="0" y="1187"/>
                  </a:lnTo>
                  <a:lnTo>
                    <a:pt x="1832" y="2193"/>
                  </a:lnTo>
                  <a:lnTo>
                    <a:pt x="4204" y="1058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4"/>
            <p:cNvSpPr/>
            <p:nvPr/>
          </p:nvSpPr>
          <p:spPr>
            <a:xfrm>
              <a:off x="3101923" y="2383967"/>
              <a:ext cx="73978" cy="36420"/>
            </a:xfrm>
            <a:custGeom>
              <a:avLst/>
              <a:gdLst/>
              <a:ahLst/>
              <a:cxnLst/>
              <a:rect l="l" t="t" r="r" b="b"/>
              <a:pathLst>
                <a:path w="3250" h="1600" extrusionOk="0">
                  <a:moveTo>
                    <a:pt x="1702" y="0"/>
                  </a:moveTo>
                  <a:lnTo>
                    <a:pt x="0" y="800"/>
                  </a:lnTo>
                  <a:lnTo>
                    <a:pt x="1315" y="1599"/>
                  </a:lnTo>
                  <a:lnTo>
                    <a:pt x="3250" y="67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4"/>
            <p:cNvSpPr/>
            <p:nvPr/>
          </p:nvSpPr>
          <p:spPr>
            <a:xfrm>
              <a:off x="2393290" y="2703910"/>
              <a:ext cx="98061" cy="51694"/>
            </a:xfrm>
            <a:custGeom>
              <a:avLst/>
              <a:gdLst/>
              <a:ahLst/>
              <a:cxnLst/>
              <a:rect l="l" t="t" r="r" b="b"/>
              <a:pathLst>
                <a:path w="4308" h="2271" extrusionOk="0">
                  <a:moveTo>
                    <a:pt x="2657" y="1"/>
                  </a:moveTo>
                  <a:lnTo>
                    <a:pt x="1" y="1239"/>
                  </a:lnTo>
                  <a:lnTo>
                    <a:pt x="1677" y="2271"/>
                  </a:lnTo>
                  <a:lnTo>
                    <a:pt x="4308" y="1007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4"/>
            <p:cNvSpPr/>
            <p:nvPr/>
          </p:nvSpPr>
          <p:spPr>
            <a:xfrm>
              <a:off x="2463152" y="2672223"/>
              <a:ext cx="95124" cy="50510"/>
            </a:xfrm>
            <a:custGeom>
              <a:avLst/>
              <a:gdLst/>
              <a:ahLst/>
              <a:cxnLst/>
              <a:rect l="l" t="t" r="r" b="b"/>
              <a:pathLst>
                <a:path w="4179" h="2219" extrusionOk="0">
                  <a:moveTo>
                    <a:pt x="2580" y="0"/>
                  </a:moveTo>
                  <a:lnTo>
                    <a:pt x="1" y="1187"/>
                  </a:lnTo>
                  <a:lnTo>
                    <a:pt x="1651" y="2218"/>
                  </a:lnTo>
                  <a:lnTo>
                    <a:pt x="4179" y="100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4"/>
            <p:cNvSpPr/>
            <p:nvPr/>
          </p:nvSpPr>
          <p:spPr>
            <a:xfrm>
              <a:off x="2443780" y="2734459"/>
              <a:ext cx="112151" cy="61664"/>
            </a:xfrm>
            <a:custGeom>
              <a:avLst/>
              <a:gdLst/>
              <a:ahLst/>
              <a:cxnLst/>
              <a:rect l="l" t="t" r="r" b="b"/>
              <a:pathLst>
                <a:path w="4927" h="2709" extrusionOk="0">
                  <a:moveTo>
                    <a:pt x="2631" y="0"/>
                  </a:moveTo>
                  <a:lnTo>
                    <a:pt x="1" y="1264"/>
                  </a:lnTo>
                  <a:lnTo>
                    <a:pt x="2322" y="2708"/>
                  </a:lnTo>
                  <a:lnTo>
                    <a:pt x="4927" y="1419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4"/>
            <p:cNvSpPr/>
            <p:nvPr/>
          </p:nvSpPr>
          <p:spPr>
            <a:xfrm>
              <a:off x="2584095" y="2618797"/>
              <a:ext cx="86907" cy="46390"/>
            </a:xfrm>
            <a:custGeom>
              <a:avLst/>
              <a:gdLst/>
              <a:ahLst/>
              <a:cxnLst/>
              <a:rect l="l" t="t" r="r" b="b"/>
              <a:pathLst>
                <a:path w="3818" h="2038" extrusionOk="0">
                  <a:moveTo>
                    <a:pt x="2270" y="0"/>
                  </a:moveTo>
                  <a:lnTo>
                    <a:pt x="1" y="1058"/>
                  </a:lnTo>
                  <a:lnTo>
                    <a:pt x="1574" y="2038"/>
                  </a:lnTo>
                  <a:lnTo>
                    <a:pt x="3818" y="980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4"/>
            <p:cNvSpPr/>
            <p:nvPr/>
          </p:nvSpPr>
          <p:spPr>
            <a:xfrm>
              <a:off x="2531261" y="2647570"/>
              <a:ext cx="79851" cy="42862"/>
            </a:xfrm>
            <a:custGeom>
              <a:avLst/>
              <a:gdLst/>
              <a:ahLst/>
              <a:cxnLst/>
              <a:rect l="l" t="t" r="r" b="b"/>
              <a:pathLst>
                <a:path w="3508" h="1883" extrusionOk="0">
                  <a:moveTo>
                    <a:pt x="1909" y="0"/>
                  </a:moveTo>
                  <a:lnTo>
                    <a:pt x="0" y="877"/>
                  </a:lnTo>
                  <a:lnTo>
                    <a:pt x="1599" y="1883"/>
                  </a:lnTo>
                  <a:lnTo>
                    <a:pt x="3508" y="980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4"/>
            <p:cNvSpPr/>
            <p:nvPr/>
          </p:nvSpPr>
          <p:spPr>
            <a:xfrm>
              <a:off x="2508952" y="2774364"/>
              <a:ext cx="110398" cy="62255"/>
            </a:xfrm>
            <a:custGeom>
              <a:avLst/>
              <a:gdLst/>
              <a:ahLst/>
              <a:cxnLst/>
              <a:rect l="l" t="t" r="r" b="b"/>
              <a:pathLst>
                <a:path w="4850" h="2735" extrusionOk="0">
                  <a:moveTo>
                    <a:pt x="2605" y="1"/>
                  </a:moveTo>
                  <a:lnTo>
                    <a:pt x="0" y="1290"/>
                  </a:lnTo>
                  <a:lnTo>
                    <a:pt x="2296" y="2735"/>
                  </a:lnTo>
                  <a:lnTo>
                    <a:pt x="4849" y="1394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4"/>
            <p:cNvSpPr/>
            <p:nvPr/>
          </p:nvSpPr>
          <p:spPr>
            <a:xfrm>
              <a:off x="2933426" y="2570060"/>
              <a:ext cx="89844" cy="50510"/>
            </a:xfrm>
            <a:custGeom>
              <a:avLst/>
              <a:gdLst/>
              <a:ahLst/>
              <a:cxnLst/>
              <a:rect l="l" t="t" r="r" b="b"/>
              <a:pathLst>
                <a:path w="3947" h="2219" extrusionOk="0">
                  <a:moveTo>
                    <a:pt x="2115" y="1"/>
                  </a:moveTo>
                  <a:lnTo>
                    <a:pt x="0" y="1058"/>
                  </a:lnTo>
                  <a:lnTo>
                    <a:pt x="1857" y="2219"/>
                  </a:lnTo>
                  <a:lnTo>
                    <a:pt x="3946" y="1135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4"/>
            <p:cNvSpPr/>
            <p:nvPr/>
          </p:nvSpPr>
          <p:spPr>
            <a:xfrm>
              <a:off x="2643395" y="2598241"/>
              <a:ext cx="324070" cy="170263"/>
            </a:xfrm>
            <a:custGeom>
              <a:avLst/>
              <a:gdLst/>
              <a:ahLst/>
              <a:cxnLst/>
              <a:rect l="l" t="t" r="r" b="b"/>
              <a:pathLst>
                <a:path w="14237" h="7480" extrusionOk="0">
                  <a:moveTo>
                    <a:pt x="12380" y="1"/>
                  </a:moveTo>
                  <a:lnTo>
                    <a:pt x="0" y="6113"/>
                  </a:lnTo>
                  <a:lnTo>
                    <a:pt x="2167" y="7480"/>
                  </a:lnTo>
                  <a:lnTo>
                    <a:pt x="14237" y="1161"/>
                  </a:lnTo>
                  <a:lnTo>
                    <a:pt x="12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4"/>
            <p:cNvSpPr/>
            <p:nvPr/>
          </p:nvSpPr>
          <p:spPr>
            <a:xfrm>
              <a:off x="2577061" y="2742085"/>
              <a:ext cx="106847" cy="59911"/>
            </a:xfrm>
            <a:custGeom>
              <a:avLst/>
              <a:gdLst/>
              <a:ahLst/>
              <a:cxnLst/>
              <a:rect l="l" t="t" r="r" b="b"/>
              <a:pathLst>
                <a:path w="4694" h="2632" extrusionOk="0">
                  <a:moveTo>
                    <a:pt x="2528" y="0"/>
                  </a:moveTo>
                  <a:lnTo>
                    <a:pt x="0" y="1238"/>
                  </a:lnTo>
                  <a:lnTo>
                    <a:pt x="2244" y="2631"/>
                  </a:lnTo>
                  <a:lnTo>
                    <a:pt x="4694" y="1341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4"/>
            <p:cNvSpPr/>
            <p:nvPr/>
          </p:nvSpPr>
          <p:spPr>
            <a:xfrm>
              <a:off x="2512481" y="2472609"/>
              <a:ext cx="769646" cy="402737"/>
            </a:xfrm>
            <a:custGeom>
              <a:avLst/>
              <a:gdLst/>
              <a:ahLst/>
              <a:cxnLst/>
              <a:rect l="l" t="t" r="r" b="b"/>
              <a:pathLst>
                <a:path w="33812" h="17693" fill="none" extrusionOk="0">
                  <a:moveTo>
                    <a:pt x="0" y="17693"/>
                  </a:moveTo>
                  <a:lnTo>
                    <a:pt x="33812" y="0"/>
                  </a:lnTo>
                </a:path>
              </a:pathLst>
            </a:custGeom>
            <a:noFill/>
            <a:ln w="3875" cap="flat" cmpd="sng">
              <a:solidFill>
                <a:schemeClr val="accent3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4"/>
            <p:cNvSpPr/>
            <p:nvPr/>
          </p:nvSpPr>
          <p:spPr>
            <a:xfrm>
              <a:off x="2348673" y="2197259"/>
              <a:ext cx="404512" cy="203155"/>
            </a:xfrm>
            <a:custGeom>
              <a:avLst/>
              <a:gdLst/>
              <a:ahLst/>
              <a:cxnLst/>
              <a:rect l="l" t="t" r="r" b="b"/>
              <a:pathLst>
                <a:path w="17771" h="8925" extrusionOk="0">
                  <a:moveTo>
                    <a:pt x="13334" y="1"/>
                  </a:moveTo>
                  <a:lnTo>
                    <a:pt x="1" y="5803"/>
                  </a:lnTo>
                  <a:lnTo>
                    <a:pt x="3637" y="8924"/>
                  </a:lnTo>
                  <a:lnTo>
                    <a:pt x="17770" y="2167"/>
                  </a:lnTo>
                  <a:lnTo>
                    <a:pt x="13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4"/>
            <p:cNvSpPr/>
            <p:nvPr/>
          </p:nvSpPr>
          <p:spPr>
            <a:xfrm>
              <a:off x="2348673" y="2246565"/>
              <a:ext cx="411546" cy="167942"/>
            </a:xfrm>
            <a:custGeom>
              <a:avLst/>
              <a:gdLst/>
              <a:ahLst/>
              <a:cxnLst/>
              <a:rect l="l" t="t" r="r" b="b"/>
              <a:pathLst>
                <a:path w="18080" h="7378" extrusionOk="0">
                  <a:moveTo>
                    <a:pt x="17770" y="1"/>
                  </a:moveTo>
                  <a:lnTo>
                    <a:pt x="3637" y="6758"/>
                  </a:lnTo>
                  <a:lnTo>
                    <a:pt x="1" y="3637"/>
                  </a:lnTo>
                  <a:lnTo>
                    <a:pt x="1" y="3637"/>
                  </a:lnTo>
                  <a:lnTo>
                    <a:pt x="26" y="4514"/>
                  </a:lnTo>
                  <a:lnTo>
                    <a:pt x="3714" y="7377"/>
                  </a:lnTo>
                  <a:lnTo>
                    <a:pt x="18080" y="697"/>
                  </a:lnTo>
                  <a:lnTo>
                    <a:pt x="17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4"/>
            <p:cNvSpPr/>
            <p:nvPr/>
          </p:nvSpPr>
          <p:spPr>
            <a:xfrm>
              <a:off x="2348673" y="2197259"/>
              <a:ext cx="403921" cy="203724"/>
            </a:xfrm>
            <a:custGeom>
              <a:avLst/>
              <a:gdLst/>
              <a:ahLst/>
              <a:cxnLst/>
              <a:rect l="l" t="t" r="r" b="b"/>
              <a:pathLst>
                <a:path w="17745" h="8950" extrusionOk="0">
                  <a:moveTo>
                    <a:pt x="13309" y="1"/>
                  </a:moveTo>
                  <a:lnTo>
                    <a:pt x="1" y="5829"/>
                  </a:lnTo>
                  <a:lnTo>
                    <a:pt x="3611" y="8950"/>
                  </a:lnTo>
                  <a:lnTo>
                    <a:pt x="3818" y="8821"/>
                  </a:lnTo>
                  <a:cubicBezTo>
                    <a:pt x="3792" y="8769"/>
                    <a:pt x="3792" y="8744"/>
                    <a:pt x="3818" y="8692"/>
                  </a:cubicBezTo>
                  <a:cubicBezTo>
                    <a:pt x="4359" y="7557"/>
                    <a:pt x="2631" y="6990"/>
                    <a:pt x="3044" y="5855"/>
                  </a:cubicBezTo>
                  <a:cubicBezTo>
                    <a:pt x="3328" y="5107"/>
                    <a:pt x="4952" y="3921"/>
                    <a:pt x="5674" y="3560"/>
                  </a:cubicBezTo>
                  <a:cubicBezTo>
                    <a:pt x="6474" y="3147"/>
                    <a:pt x="7377" y="2992"/>
                    <a:pt x="8202" y="2631"/>
                  </a:cubicBezTo>
                  <a:cubicBezTo>
                    <a:pt x="9311" y="2167"/>
                    <a:pt x="10394" y="1600"/>
                    <a:pt x="11581" y="1342"/>
                  </a:cubicBezTo>
                  <a:cubicBezTo>
                    <a:pt x="12082" y="1221"/>
                    <a:pt x="12575" y="1169"/>
                    <a:pt x="13062" y="1169"/>
                  </a:cubicBezTo>
                  <a:cubicBezTo>
                    <a:pt x="14653" y="1169"/>
                    <a:pt x="16178" y="1719"/>
                    <a:pt x="17719" y="2193"/>
                  </a:cubicBezTo>
                  <a:lnTo>
                    <a:pt x="17745" y="2193"/>
                  </a:lnTo>
                  <a:lnTo>
                    <a:pt x="1330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4"/>
            <p:cNvSpPr/>
            <p:nvPr/>
          </p:nvSpPr>
          <p:spPr>
            <a:xfrm>
              <a:off x="3491751" y="1983554"/>
              <a:ext cx="430917" cy="98061"/>
            </a:xfrm>
            <a:custGeom>
              <a:avLst/>
              <a:gdLst/>
              <a:ahLst/>
              <a:cxnLst/>
              <a:rect l="l" t="t" r="r" b="b"/>
              <a:pathLst>
                <a:path w="18931" h="4308" extrusionOk="0">
                  <a:moveTo>
                    <a:pt x="17125" y="1"/>
                  </a:moveTo>
                  <a:lnTo>
                    <a:pt x="825" y="826"/>
                  </a:lnTo>
                  <a:lnTo>
                    <a:pt x="0" y="4308"/>
                  </a:lnTo>
                  <a:lnTo>
                    <a:pt x="18930" y="3431"/>
                  </a:lnTo>
                  <a:lnTo>
                    <a:pt x="17125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4"/>
            <p:cNvSpPr/>
            <p:nvPr/>
          </p:nvSpPr>
          <p:spPr>
            <a:xfrm>
              <a:off x="3491751" y="2061633"/>
              <a:ext cx="431509" cy="37604"/>
            </a:xfrm>
            <a:custGeom>
              <a:avLst/>
              <a:gdLst/>
              <a:ahLst/>
              <a:cxnLst/>
              <a:rect l="l" t="t" r="r" b="b"/>
              <a:pathLst>
                <a:path w="18957" h="1652" extrusionOk="0">
                  <a:moveTo>
                    <a:pt x="18930" y="1"/>
                  </a:moveTo>
                  <a:lnTo>
                    <a:pt x="0" y="878"/>
                  </a:lnTo>
                  <a:lnTo>
                    <a:pt x="0" y="1651"/>
                  </a:lnTo>
                  <a:lnTo>
                    <a:pt x="18956" y="671"/>
                  </a:lnTo>
                  <a:lnTo>
                    <a:pt x="18930" y="1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4"/>
            <p:cNvSpPr/>
            <p:nvPr/>
          </p:nvSpPr>
          <p:spPr>
            <a:xfrm>
              <a:off x="3491751" y="1990019"/>
              <a:ext cx="258901" cy="91596"/>
            </a:xfrm>
            <a:custGeom>
              <a:avLst/>
              <a:gdLst/>
              <a:ahLst/>
              <a:cxnLst/>
              <a:rect l="l" t="t" r="r" b="b"/>
              <a:pathLst>
                <a:path w="11374" h="4024" extrusionOk="0">
                  <a:moveTo>
                    <a:pt x="11374" y="0"/>
                  </a:moveTo>
                  <a:lnTo>
                    <a:pt x="825" y="542"/>
                  </a:lnTo>
                  <a:lnTo>
                    <a:pt x="0" y="4024"/>
                  </a:lnTo>
                  <a:lnTo>
                    <a:pt x="26" y="4024"/>
                  </a:lnTo>
                  <a:cubicBezTo>
                    <a:pt x="387" y="2889"/>
                    <a:pt x="1006" y="1857"/>
                    <a:pt x="2218" y="1522"/>
                  </a:cubicBezTo>
                  <a:cubicBezTo>
                    <a:pt x="3482" y="1161"/>
                    <a:pt x="4823" y="1342"/>
                    <a:pt x="6087" y="1032"/>
                  </a:cubicBezTo>
                  <a:cubicBezTo>
                    <a:pt x="7015" y="826"/>
                    <a:pt x="7892" y="465"/>
                    <a:pt x="8820" y="284"/>
                  </a:cubicBezTo>
                  <a:cubicBezTo>
                    <a:pt x="9672" y="129"/>
                    <a:pt x="10548" y="233"/>
                    <a:pt x="11374" y="0"/>
                  </a:cubicBez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4"/>
            <p:cNvSpPr/>
            <p:nvPr/>
          </p:nvSpPr>
          <p:spPr>
            <a:xfrm>
              <a:off x="1762168" y="1055958"/>
              <a:ext cx="2622422" cy="318197"/>
            </a:xfrm>
            <a:custGeom>
              <a:avLst/>
              <a:gdLst/>
              <a:ahLst/>
              <a:cxnLst/>
              <a:rect l="l" t="t" r="r" b="b"/>
              <a:pathLst>
                <a:path w="115208" h="13979" extrusionOk="0">
                  <a:moveTo>
                    <a:pt x="113144" y="0"/>
                  </a:moveTo>
                  <a:lnTo>
                    <a:pt x="55966" y="980"/>
                  </a:lnTo>
                  <a:lnTo>
                    <a:pt x="1" y="11580"/>
                  </a:lnTo>
                  <a:lnTo>
                    <a:pt x="1832" y="13979"/>
                  </a:lnTo>
                  <a:lnTo>
                    <a:pt x="55992" y="1857"/>
                  </a:lnTo>
                  <a:lnTo>
                    <a:pt x="115208" y="619"/>
                  </a:lnTo>
                  <a:lnTo>
                    <a:pt x="1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4"/>
            <p:cNvSpPr/>
            <p:nvPr/>
          </p:nvSpPr>
          <p:spPr>
            <a:xfrm>
              <a:off x="1334757" y="2800200"/>
              <a:ext cx="466745" cy="325253"/>
            </a:xfrm>
            <a:custGeom>
              <a:avLst/>
              <a:gdLst/>
              <a:ahLst/>
              <a:cxnLst/>
              <a:rect l="l" t="t" r="r" b="b"/>
              <a:pathLst>
                <a:path w="20505" h="14289" extrusionOk="0">
                  <a:moveTo>
                    <a:pt x="12948" y="1"/>
                  </a:moveTo>
                  <a:lnTo>
                    <a:pt x="1" y="11426"/>
                  </a:lnTo>
                  <a:lnTo>
                    <a:pt x="6474" y="14289"/>
                  </a:lnTo>
                  <a:lnTo>
                    <a:pt x="20505" y="955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4"/>
            <p:cNvSpPr/>
            <p:nvPr/>
          </p:nvSpPr>
          <p:spPr>
            <a:xfrm>
              <a:off x="1334757" y="2821917"/>
              <a:ext cx="467337" cy="341119"/>
            </a:xfrm>
            <a:custGeom>
              <a:avLst/>
              <a:gdLst/>
              <a:ahLst/>
              <a:cxnLst/>
              <a:rect l="l" t="t" r="r" b="b"/>
              <a:pathLst>
                <a:path w="20531" h="14986" extrusionOk="0">
                  <a:moveTo>
                    <a:pt x="20505" y="1"/>
                  </a:moveTo>
                  <a:lnTo>
                    <a:pt x="6474" y="13335"/>
                  </a:lnTo>
                  <a:lnTo>
                    <a:pt x="1" y="10472"/>
                  </a:lnTo>
                  <a:lnTo>
                    <a:pt x="27" y="11555"/>
                  </a:lnTo>
                  <a:lnTo>
                    <a:pt x="6629" y="14985"/>
                  </a:lnTo>
                  <a:lnTo>
                    <a:pt x="20530" y="1007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4"/>
            <p:cNvSpPr/>
            <p:nvPr/>
          </p:nvSpPr>
          <p:spPr>
            <a:xfrm>
              <a:off x="1334757" y="2800200"/>
              <a:ext cx="419786" cy="323501"/>
            </a:xfrm>
            <a:custGeom>
              <a:avLst/>
              <a:gdLst/>
              <a:ahLst/>
              <a:cxnLst/>
              <a:rect l="l" t="t" r="r" b="b"/>
              <a:pathLst>
                <a:path w="18442" h="14212" extrusionOk="0">
                  <a:moveTo>
                    <a:pt x="12948" y="1"/>
                  </a:moveTo>
                  <a:lnTo>
                    <a:pt x="1" y="11426"/>
                  </a:lnTo>
                  <a:lnTo>
                    <a:pt x="6345" y="14211"/>
                  </a:lnTo>
                  <a:cubicBezTo>
                    <a:pt x="6345" y="14186"/>
                    <a:pt x="6371" y="14160"/>
                    <a:pt x="6397" y="14160"/>
                  </a:cubicBezTo>
                  <a:cubicBezTo>
                    <a:pt x="7480" y="13102"/>
                    <a:pt x="6629" y="11065"/>
                    <a:pt x="6191" y="9827"/>
                  </a:cubicBezTo>
                  <a:cubicBezTo>
                    <a:pt x="5984" y="9182"/>
                    <a:pt x="5520" y="8305"/>
                    <a:pt x="5804" y="7635"/>
                  </a:cubicBezTo>
                  <a:cubicBezTo>
                    <a:pt x="6139" y="6706"/>
                    <a:pt x="7068" y="6010"/>
                    <a:pt x="7790" y="5391"/>
                  </a:cubicBezTo>
                  <a:cubicBezTo>
                    <a:pt x="8950" y="4385"/>
                    <a:pt x="10240" y="3508"/>
                    <a:pt x="11607" y="2786"/>
                  </a:cubicBezTo>
                  <a:cubicBezTo>
                    <a:pt x="13567" y="1780"/>
                    <a:pt x="15656" y="1368"/>
                    <a:pt x="17797" y="852"/>
                  </a:cubicBezTo>
                  <a:lnTo>
                    <a:pt x="18441" y="697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4"/>
            <p:cNvSpPr/>
            <p:nvPr/>
          </p:nvSpPr>
          <p:spPr>
            <a:xfrm>
              <a:off x="1355313" y="2489044"/>
              <a:ext cx="252459" cy="554221"/>
            </a:xfrm>
            <a:custGeom>
              <a:avLst/>
              <a:gdLst/>
              <a:ahLst/>
              <a:cxnLst/>
              <a:rect l="l" t="t" r="r" b="b"/>
              <a:pathLst>
                <a:path w="11091" h="24348" extrusionOk="0">
                  <a:moveTo>
                    <a:pt x="8202" y="1"/>
                  </a:moveTo>
                  <a:lnTo>
                    <a:pt x="1" y="4050"/>
                  </a:lnTo>
                  <a:lnTo>
                    <a:pt x="5649" y="24347"/>
                  </a:lnTo>
                  <a:lnTo>
                    <a:pt x="11091" y="17487"/>
                  </a:lnTo>
                  <a:lnTo>
                    <a:pt x="8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4"/>
            <p:cNvSpPr/>
            <p:nvPr/>
          </p:nvSpPr>
          <p:spPr>
            <a:xfrm>
              <a:off x="2429689" y="1985899"/>
              <a:ext cx="181417" cy="344647"/>
            </a:xfrm>
            <a:custGeom>
              <a:avLst/>
              <a:gdLst/>
              <a:ahLst/>
              <a:cxnLst/>
              <a:rect l="l" t="t" r="r" b="b"/>
              <a:pathLst>
                <a:path w="7970" h="15141" extrusionOk="0">
                  <a:moveTo>
                    <a:pt x="7815" y="1"/>
                  </a:moveTo>
                  <a:lnTo>
                    <a:pt x="1" y="1858"/>
                  </a:lnTo>
                  <a:lnTo>
                    <a:pt x="929" y="15140"/>
                  </a:lnTo>
                  <a:lnTo>
                    <a:pt x="7970" y="11194"/>
                  </a:lnTo>
                  <a:lnTo>
                    <a:pt x="7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4"/>
            <p:cNvSpPr/>
            <p:nvPr/>
          </p:nvSpPr>
          <p:spPr>
            <a:xfrm>
              <a:off x="3620320" y="1817402"/>
              <a:ext cx="143836" cy="203155"/>
            </a:xfrm>
            <a:custGeom>
              <a:avLst/>
              <a:gdLst/>
              <a:ahLst/>
              <a:cxnLst/>
              <a:rect l="l" t="t" r="r" b="b"/>
              <a:pathLst>
                <a:path w="6319" h="8925" extrusionOk="0">
                  <a:moveTo>
                    <a:pt x="6319" y="1"/>
                  </a:moveTo>
                  <a:lnTo>
                    <a:pt x="0" y="336"/>
                  </a:lnTo>
                  <a:lnTo>
                    <a:pt x="387" y="8925"/>
                  </a:lnTo>
                  <a:lnTo>
                    <a:pt x="6319" y="8925"/>
                  </a:lnTo>
                  <a:lnTo>
                    <a:pt x="631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4"/>
            <p:cNvSpPr/>
            <p:nvPr/>
          </p:nvSpPr>
          <p:spPr>
            <a:xfrm>
              <a:off x="3036751" y="1070048"/>
              <a:ext cx="1347904" cy="843032"/>
            </a:xfrm>
            <a:custGeom>
              <a:avLst/>
              <a:gdLst/>
              <a:ahLst/>
              <a:cxnLst/>
              <a:rect l="l" t="t" r="r" b="b"/>
              <a:pathLst>
                <a:path w="59216" h="37036" extrusionOk="0">
                  <a:moveTo>
                    <a:pt x="59216" y="0"/>
                  </a:moveTo>
                  <a:lnTo>
                    <a:pt x="0" y="1238"/>
                  </a:lnTo>
                  <a:lnTo>
                    <a:pt x="0" y="37036"/>
                  </a:lnTo>
                  <a:lnTo>
                    <a:pt x="55063" y="33631"/>
                  </a:lnTo>
                  <a:lnTo>
                    <a:pt x="59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4"/>
            <p:cNvSpPr/>
            <p:nvPr/>
          </p:nvSpPr>
          <p:spPr>
            <a:xfrm>
              <a:off x="3083120" y="1120538"/>
              <a:ext cx="1255762" cy="760268"/>
            </a:xfrm>
            <a:custGeom>
              <a:avLst/>
              <a:gdLst/>
              <a:ahLst/>
              <a:cxnLst/>
              <a:rect l="l" t="t" r="r" b="b"/>
              <a:pathLst>
                <a:path w="55168" h="33400" extrusionOk="0">
                  <a:moveTo>
                    <a:pt x="55167" y="0"/>
                  </a:moveTo>
                  <a:lnTo>
                    <a:pt x="1" y="1006"/>
                  </a:lnTo>
                  <a:lnTo>
                    <a:pt x="1" y="33399"/>
                  </a:lnTo>
                  <a:lnTo>
                    <a:pt x="51092" y="29789"/>
                  </a:lnTo>
                  <a:lnTo>
                    <a:pt x="5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4"/>
            <p:cNvSpPr/>
            <p:nvPr/>
          </p:nvSpPr>
          <p:spPr>
            <a:xfrm>
              <a:off x="1799751" y="1098230"/>
              <a:ext cx="1236960" cy="1318563"/>
            </a:xfrm>
            <a:custGeom>
              <a:avLst/>
              <a:gdLst/>
              <a:ahLst/>
              <a:cxnLst/>
              <a:rect l="l" t="t" r="r" b="b"/>
              <a:pathLst>
                <a:path w="54342" h="57927" extrusionOk="0">
                  <a:moveTo>
                    <a:pt x="54341" y="0"/>
                  </a:moveTo>
                  <a:lnTo>
                    <a:pt x="0" y="10059"/>
                  </a:lnTo>
                  <a:lnTo>
                    <a:pt x="3843" y="57926"/>
                  </a:lnTo>
                  <a:lnTo>
                    <a:pt x="54341" y="35798"/>
                  </a:lnTo>
                  <a:lnTo>
                    <a:pt x="54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4"/>
            <p:cNvSpPr/>
            <p:nvPr/>
          </p:nvSpPr>
          <p:spPr>
            <a:xfrm>
              <a:off x="657857" y="1327187"/>
              <a:ext cx="1229312" cy="1919721"/>
            </a:xfrm>
            <a:custGeom>
              <a:avLst/>
              <a:gdLst/>
              <a:ahLst/>
              <a:cxnLst/>
              <a:rect l="l" t="t" r="r" b="b"/>
              <a:pathLst>
                <a:path w="54006" h="84337" extrusionOk="0">
                  <a:moveTo>
                    <a:pt x="50163" y="1"/>
                  </a:moveTo>
                  <a:lnTo>
                    <a:pt x="0" y="28628"/>
                  </a:lnTo>
                  <a:lnTo>
                    <a:pt x="10162" y="84336"/>
                  </a:lnTo>
                  <a:lnTo>
                    <a:pt x="54006" y="47868"/>
                  </a:lnTo>
                  <a:lnTo>
                    <a:pt x="5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4"/>
            <p:cNvSpPr/>
            <p:nvPr/>
          </p:nvSpPr>
          <p:spPr>
            <a:xfrm>
              <a:off x="560975" y="1978865"/>
              <a:ext cx="328190" cy="1268076"/>
            </a:xfrm>
            <a:custGeom>
              <a:avLst/>
              <a:gdLst/>
              <a:ahLst/>
              <a:cxnLst/>
              <a:rect l="l" t="t" r="r" b="b"/>
              <a:pathLst>
                <a:path w="14418" h="55709" extrusionOk="0">
                  <a:moveTo>
                    <a:pt x="4256" y="0"/>
                  </a:moveTo>
                  <a:lnTo>
                    <a:pt x="1" y="1625"/>
                  </a:lnTo>
                  <a:lnTo>
                    <a:pt x="11710" y="55193"/>
                  </a:lnTo>
                  <a:lnTo>
                    <a:pt x="14418" y="55708"/>
                  </a:lnTo>
                  <a:lnTo>
                    <a:pt x="14418" y="55708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4"/>
            <p:cNvSpPr/>
            <p:nvPr/>
          </p:nvSpPr>
          <p:spPr>
            <a:xfrm>
              <a:off x="560975" y="1319561"/>
              <a:ext cx="1238735" cy="696282"/>
            </a:xfrm>
            <a:custGeom>
              <a:avLst/>
              <a:gdLst/>
              <a:ahLst/>
              <a:cxnLst/>
              <a:rect l="l" t="t" r="r" b="b"/>
              <a:pathLst>
                <a:path w="54420" h="30589" extrusionOk="0">
                  <a:moveTo>
                    <a:pt x="52769" y="0"/>
                  </a:moveTo>
                  <a:lnTo>
                    <a:pt x="1" y="30588"/>
                  </a:lnTo>
                  <a:lnTo>
                    <a:pt x="1" y="30588"/>
                  </a:lnTo>
                  <a:lnTo>
                    <a:pt x="4256" y="28963"/>
                  </a:lnTo>
                  <a:lnTo>
                    <a:pt x="54419" y="336"/>
                  </a:lnTo>
                  <a:lnTo>
                    <a:pt x="52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4"/>
            <p:cNvSpPr/>
            <p:nvPr/>
          </p:nvSpPr>
          <p:spPr>
            <a:xfrm>
              <a:off x="4108782" y="1162218"/>
              <a:ext cx="126241" cy="621143"/>
            </a:xfrm>
            <a:custGeom>
              <a:avLst/>
              <a:gdLst/>
              <a:ahLst/>
              <a:cxnLst/>
              <a:rect l="l" t="t" r="r" b="b"/>
              <a:pathLst>
                <a:path w="5546" h="27288" extrusionOk="0">
                  <a:moveTo>
                    <a:pt x="4127" y="0"/>
                  </a:moveTo>
                  <a:lnTo>
                    <a:pt x="0" y="27287"/>
                  </a:lnTo>
                  <a:lnTo>
                    <a:pt x="1883" y="27287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4"/>
            <p:cNvSpPr/>
            <p:nvPr/>
          </p:nvSpPr>
          <p:spPr>
            <a:xfrm>
              <a:off x="4061798" y="1240890"/>
              <a:ext cx="99244" cy="363403"/>
            </a:xfrm>
            <a:custGeom>
              <a:avLst/>
              <a:gdLst/>
              <a:ahLst/>
              <a:cxnLst/>
              <a:rect l="l" t="t" r="r" b="b"/>
              <a:pathLst>
                <a:path w="4360" h="15965" extrusionOk="0">
                  <a:moveTo>
                    <a:pt x="4359" y="0"/>
                  </a:moveTo>
                  <a:lnTo>
                    <a:pt x="2993" y="78"/>
                  </a:lnTo>
                  <a:lnTo>
                    <a:pt x="1" y="15965"/>
                  </a:lnTo>
                  <a:lnTo>
                    <a:pt x="1" y="15965"/>
                  </a:lnTo>
                  <a:lnTo>
                    <a:pt x="1832" y="15836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4"/>
            <p:cNvSpPr/>
            <p:nvPr/>
          </p:nvSpPr>
          <p:spPr>
            <a:xfrm>
              <a:off x="3219338" y="1279042"/>
              <a:ext cx="42862" cy="315283"/>
            </a:xfrm>
            <a:custGeom>
              <a:avLst/>
              <a:gdLst/>
              <a:ahLst/>
              <a:cxnLst/>
              <a:rect l="l" t="t" r="r" b="b"/>
              <a:pathLst>
                <a:path w="1883" h="13851" extrusionOk="0">
                  <a:moveTo>
                    <a:pt x="0" y="1"/>
                  </a:moveTo>
                  <a:lnTo>
                    <a:pt x="671" y="13850"/>
                  </a:lnTo>
                  <a:lnTo>
                    <a:pt x="1883" y="13850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4"/>
            <p:cNvSpPr/>
            <p:nvPr/>
          </p:nvSpPr>
          <p:spPr>
            <a:xfrm>
              <a:off x="3135955" y="1279042"/>
              <a:ext cx="59911" cy="504895"/>
            </a:xfrm>
            <a:custGeom>
              <a:avLst/>
              <a:gdLst/>
              <a:ahLst/>
              <a:cxnLst/>
              <a:rect l="l" t="t" r="r" b="b"/>
              <a:pathLst>
                <a:path w="2632" h="22181" extrusionOk="0">
                  <a:moveTo>
                    <a:pt x="1" y="1"/>
                  </a:moveTo>
                  <a:lnTo>
                    <a:pt x="1136" y="22181"/>
                  </a:lnTo>
                  <a:lnTo>
                    <a:pt x="2632" y="22181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4"/>
            <p:cNvSpPr/>
            <p:nvPr/>
          </p:nvSpPr>
          <p:spPr>
            <a:xfrm>
              <a:off x="3508772" y="1287101"/>
              <a:ext cx="510783" cy="218046"/>
            </a:xfrm>
            <a:custGeom>
              <a:avLst/>
              <a:gdLst/>
              <a:ahLst/>
              <a:cxnLst/>
              <a:rect l="l" t="t" r="r" b="b"/>
              <a:pathLst>
                <a:path w="17281" h="7377" extrusionOk="0">
                  <a:moveTo>
                    <a:pt x="0" y="0"/>
                  </a:moveTo>
                  <a:lnTo>
                    <a:pt x="207" y="7377"/>
                  </a:lnTo>
                  <a:lnTo>
                    <a:pt x="16661" y="7377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4"/>
            <p:cNvSpPr/>
            <p:nvPr/>
          </p:nvSpPr>
          <p:spPr>
            <a:xfrm>
              <a:off x="3334101" y="1565524"/>
              <a:ext cx="379256" cy="179617"/>
            </a:xfrm>
            <a:custGeom>
              <a:avLst/>
              <a:gdLst/>
              <a:ahLst/>
              <a:cxnLst/>
              <a:rect l="l" t="t" r="r" b="b"/>
              <a:pathLst>
                <a:path w="14598" h="6913" extrusionOk="0">
                  <a:moveTo>
                    <a:pt x="14598" y="0"/>
                  </a:moveTo>
                  <a:lnTo>
                    <a:pt x="0" y="258"/>
                  </a:lnTo>
                  <a:lnTo>
                    <a:pt x="0" y="6912"/>
                  </a:lnTo>
                  <a:lnTo>
                    <a:pt x="14598" y="6732"/>
                  </a:lnTo>
                  <a:lnTo>
                    <a:pt x="145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4"/>
            <p:cNvSpPr/>
            <p:nvPr/>
          </p:nvSpPr>
          <p:spPr>
            <a:xfrm>
              <a:off x="1870204" y="1173373"/>
              <a:ext cx="1124240" cy="1135985"/>
            </a:xfrm>
            <a:custGeom>
              <a:avLst/>
              <a:gdLst/>
              <a:ahLst/>
              <a:cxnLst/>
              <a:rect l="l" t="t" r="r" b="b"/>
              <a:pathLst>
                <a:path w="49390" h="49906" extrusionOk="0">
                  <a:moveTo>
                    <a:pt x="48873" y="0"/>
                  </a:moveTo>
                  <a:lnTo>
                    <a:pt x="0" y="9749"/>
                  </a:lnTo>
                  <a:lnTo>
                    <a:pt x="3611" y="49906"/>
                  </a:lnTo>
                  <a:lnTo>
                    <a:pt x="49389" y="31156"/>
                  </a:lnTo>
                  <a:lnTo>
                    <a:pt x="48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4"/>
            <p:cNvSpPr/>
            <p:nvPr/>
          </p:nvSpPr>
          <p:spPr>
            <a:xfrm>
              <a:off x="1960599" y="1240298"/>
              <a:ext cx="978082" cy="963400"/>
            </a:xfrm>
            <a:custGeom>
              <a:avLst/>
              <a:gdLst/>
              <a:ahLst/>
              <a:cxnLst/>
              <a:rect l="l" t="t" r="r" b="b"/>
              <a:pathLst>
                <a:path w="42969" h="42324" extrusionOk="0">
                  <a:moveTo>
                    <a:pt x="42298" y="1"/>
                  </a:moveTo>
                  <a:lnTo>
                    <a:pt x="1" y="9517"/>
                  </a:lnTo>
                  <a:lnTo>
                    <a:pt x="2993" y="42323"/>
                  </a:lnTo>
                  <a:lnTo>
                    <a:pt x="42968" y="26152"/>
                  </a:lnTo>
                  <a:lnTo>
                    <a:pt x="42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4"/>
            <p:cNvSpPr/>
            <p:nvPr/>
          </p:nvSpPr>
          <p:spPr>
            <a:xfrm>
              <a:off x="2335766" y="1380021"/>
              <a:ext cx="110967" cy="214309"/>
            </a:xfrm>
            <a:custGeom>
              <a:avLst/>
              <a:gdLst/>
              <a:ahLst/>
              <a:cxnLst/>
              <a:rect l="l" t="t" r="r" b="b"/>
              <a:pathLst>
                <a:path w="4875" h="9415" extrusionOk="0">
                  <a:moveTo>
                    <a:pt x="4178" y="1"/>
                  </a:moveTo>
                  <a:lnTo>
                    <a:pt x="0" y="903"/>
                  </a:lnTo>
                  <a:lnTo>
                    <a:pt x="774" y="9414"/>
                  </a:lnTo>
                  <a:lnTo>
                    <a:pt x="4875" y="8202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4"/>
            <p:cNvSpPr/>
            <p:nvPr/>
          </p:nvSpPr>
          <p:spPr>
            <a:xfrm>
              <a:off x="2355138" y="1584917"/>
              <a:ext cx="103342" cy="138578"/>
            </a:xfrm>
            <a:custGeom>
              <a:avLst/>
              <a:gdLst/>
              <a:ahLst/>
              <a:cxnLst/>
              <a:rect l="l" t="t" r="r" b="b"/>
              <a:pathLst>
                <a:path w="4540" h="6088" fill="none" extrusionOk="0">
                  <a:moveTo>
                    <a:pt x="0" y="1187"/>
                  </a:moveTo>
                  <a:lnTo>
                    <a:pt x="464" y="6087"/>
                  </a:lnTo>
                  <a:lnTo>
                    <a:pt x="4539" y="4849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4"/>
            <p:cNvSpPr/>
            <p:nvPr/>
          </p:nvSpPr>
          <p:spPr>
            <a:xfrm>
              <a:off x="2233011" y="1404105"/>
              <a:ext cx="105709" cy="220751"/>
            </a:xfrm>
            <a:custGeom>
              <a:avLst/>
              <a:gdLst/>
              <a:ahLst/>
              <a:cxnLst/>
              <a:rect l="l" t="t" r="r" b="b"/>
              <a:pathLst>
                <a:path w="4644" h="9698" extrusionOk="0">
                  <a:moveTo>
                    <a:pt x="3818" y="0"/>
                  </a:moveTo>
                  <a:lnTo>
                    <a:pt x="1" y="851"/>
                  </a:lnTo>
                  <a:lnTo>
                    <a:pt x="826" y="9698"/>
                  </a:lnTo>
                  <a:lnTo>
                    <a:pt x="4643" y="8563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4"/>
            <p:cNvSpPr/>
            <p:nvPr/>
          </p:nvSpPr>
          <p:spPr>
            <a:xfrm>
              <a:off x="2120877" y="1427005"/>
              <a:ext cx="116271" cy="231313"/>
            </a:xfrm>
            <a:custGeom>
              <a:avLst/>
              <a:gdLst/>
              <a:ahLst/>
              <a:cxnLst/>
              <a:rect l="l" t="t" r="r" b="b"/>
              <a:pathLst>
                <a:path w="5108" h="10162" extrusionOk="0">
                  <a:moveTo>
                    <a:pt x="4230" y="0"/>
                  </a:moveTo>
                  <a:lnTo>
                    <a:pt x="1" y="929"/>
                  </a:lnTo>
                  <a:lnTo>
                    <a:pt x="852" y="10162"/>
                  </a:lnTo>
                  <a:lnTo>
                    <a:pt x="5107" y="889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4"/>
            <p:cNvSpPr/>
            <p:nvPr/>
          </p:nvSpPr>
          <p:spPr>
            <a:xfrm>
              <a:off x="2035172" y="1809184"/>
              <a:ext cx="113312" cy="142106"/>
            </a:xfrm>
            <a:custGeom>
              <a:avLst/>
              <a:gdLst/>
              <a:ahLst/>
              <a:cxnLst/>
              <a:rect l="l" t="t" r="r" b="b"/>
              <a:pathLst>
                <a:path w="4978" h="6243" fill="none" extrusionOk="0">
                  <a:moveTo>
                    <a:pt x="4488" y="1"/>
                  </a:moveTo>
                  <a:lnTo>
                    <a:pt x="0" y="1316"/>
                  </a:lnTo>
                  <a:lnTo>
                    <a:pt x="516" y="6242"/>
                  </a:lnTo>
                  <a:lnTo>
                    <a:pt x="4978" y="4901"/>
                  </a:ln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4"/>
            <p:cNvSpPr/>
            <p:nvPr/>
          </p:nvSpPr>
          <p:spPr>
            <a:xfrm>
              <a:off x="2253567" y="1616035"/>
              <a:ext cx="98061" cy="138578"/>
            </a:xfrm>
            <a:custGeom>
              <a:avLst/>
              <a:gdLst/>
              <a:ahLst/>
              <a:cxnLst/>
              <a:rect l="l" t="t" r="r" b="b"/>
              <a:pathLst>
                <a:path w="4308" h="6088" extrusionOk="0">
                  <a:moveTo>
                    <a:pt x="3817" y="1"/>
                  </a:moveTo>
                  <a:lnTo>
                    <a:pt x="0" y="1110"/>
                  </a:lnTo>
                  <a:lnTo>
                    <a:pt x="439" y="6087"/>
                  </a:lnTo>
                  <a:lnTo>
                    <a:pt x="4307" y="4927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4"/>
            <p:cNvSpPr/>
            <p:nvPr/>
          </p:nvSpPr>
          <p:spPr>
            <a:xfrm>
              <a:off x="2450837" y="1279042"/>
              <a:ext cx="452040" cy="698035"/>
            </a:xfrm>
            <a:custGeom>
              <a:avLst/>
              <a:gdLst/>
              <a:ahLst/>
              <a:cxnLst/>
              <a:rect l="l" t="t" r="r" b="b"/>
              <a:pathLst>
                <a:path w="19859" h="30666" extrusionOk="0">
                  <a:moveTo>
                    <a:pt x="19240" y="1"/>
                  </a:moveTo>
                  <a:lnTo>
                    <a:pt x="0" y="4230"/>
                  </a:lnTo>
                  <a:lnTo>
                    <a:pt x="2270" y="30666"/>
                  </a:lnTo>
                  <a:lnTo>
                    <a:pt x="19859" y="23677"/>
                  </a:lnTo>
                  <a:lnTo>
                    <a:pt x="1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4"/>
            <p:cNvSpPr/>
            <p:nvPr/>
          </p:nvSpPr>
          <p:spPr>
            <a:xfrm>
              <a:off x="2265313" y="1746971"/>
              <a:ext cx="98653" cy="134458"/>
            </a:xfrm>
            <a:custGeom>
              <a:avLst/>
              <a:gdLst/>
              <a:ahLst/>
              <a:cxnLst/>
              <a:rect l="l" t="t" r="r" b="b"/>
              <a:pathLst>
                <a:path w="4334" h="5907" extrusionOk="0">
                  <a:moveTo>
                    <a:pt x="3869" y="0"/>
                  </a:moveTo>
                  <a:lnTo>
                    <a:pt x="0" y="1109"/>
                  </a:lnTo>
                  <a:lnTo>
                    <a:pt x="439" y="5906"/>
                  </a:lnTo>
                  <a:lnTo>
                    <a:pt x="4333" y="4720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4"/>
            <p:cNvSpPr/>
            <p:nvPr/>
          </p:nvSpPr>
          <p:spPr>
            <a:xfrm>
              <a:off x="2367453" y="1715853"/>
              <a:ext cx="101589" cy="134458"/>
            </a:xfrm>
            <a:custGeom>
              <a:avLst/>
              <a:gdLst/>
              <a:ahLst/>
              <a:cxnLst/>
              <a:rect l="l" t="t" r="r" b="b"/>
              <a:pathLst>
                <a:path w="4463" h="5907" extrusionOk="0">
                  <a:moveTo>
                    <a:pt x="4076" y="0"/>
                  </a:moveTo>
                  <a:lnTo>
                    <a:pt x="1" y="1186"/>
                  </a:lnTo>
                  <a:lnTo>
                    <a:pt x="413" y="5906"/>
                  </a:lnTo>
                  <a:lnTo>
                    <a:pt x="4463" y="466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4"/>
            <p:cNvSpPr/>
            <p:nvPr/>
          </p:nvSpPr>
          <p:spPr>
            <a:xfrm>
              <a:off x="1996429" y="1451658"/>
              <a:ext cx="129177" cy="238961"/>
            </a:xfrm>
            <a:custGeom>
              <a:avLst/>
              <a:gdLst/>
              <a:ahLst/>
              <a:cxnLst/>
              <a:rect l="l" t="t" r="r" b="b"/>
              <a:pathLst>
                <a:path w="5675" h="10498" extrusionOk="0">
                  <a:moveTo>
                    <a:pt x="4771" y="0"/>
                  </a:moveTo>
                  <a:lnTo>
                    <a:pt x="0" y="1032"/>
                  </a:lnTo>
                  <a:lnTo>
                    <a:pt x="1083" y="10497"/>
                  </a:lnTo>
                  <a:lnTo>
                    <a:pt x="5674" y="928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4"/>
            <p:cNvSpPr/>
            <p:nvPr/>
          </p:nvSpPr>
          <p:spPr>
            <a:xfrm>
              <a:off x="2380952" y="1859674"/>
              <a:ext cx="102181" cy="160885"/>
            </a:xfrm>
            <a:custGeom>
              <a:avLst/>
              <a:gdLst/>
              <a:ahLst/>
              <a:cxnLst/>
              <a:rect l="l" t="t" r="r" b="b"/>
              <a:pathLst>
                <a:path w="4489" h="7068" extrusionOk="0">
                  <a:moveTo>
                    <a:pt x="4024" y="1"/>
                  </a:moveTo>
                  <a:lnTo>
                    <a:pt x="1" y="1316"/>
                  </a:lnTo>
                  <a:lnTo>
                    <a:pt x="517" y="7068"/>
                  </a:lnTo>
                  <a:lnTo>
                    <a:pt x="4489" y="5494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4"/>
            <p:cNvSpPr/>
            <p:nvPr/>
          </p:nvSpPr>
          <p:spPr>
            <a:xfrm>
              <a:off x="2052200" y="1963021"/>
              <a:ext cx="117432" cy="186698"/>
            </a:xfrm>
            <a:custGeom>
              <a:avLst/>
              <a:gdLst/>
              <a:ahLst/>
              <a:cxnLst/>
              <a:rect l="l" t="t" r="r" b="b"/>
              <a:pathLst>
                <a:path w="5159" h="8202" extrusionOk="0">
                  <a:moveTo>
                    <a:pt x="4514" y="0"/>
                  </a:moveTo>
                  <a:lnTo>
                    <a:pt x="0" y="1496"/>
                  </a:lnTo>
                  <a:lnTo>
                    <a:pt x="697" y="8201"/>
                  </a:lnTo>
                  <a:lnTo>
                    <a:pt x="5158" y="6422"/>
                  </a:lnTo>
                  <a:lnTo>
                    <a:pt x="4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4"/>
            <p:cNvSpPr/>
            <p:nvPr/>
          </p:nvSpPr>
          <p:spPr>
            <a:xfrm>
              <a:off x="2279404" y="1893729"/>
              <a:ext cx="101566" cy="166758"/>
            </a:xfrm>
            <a:custGeom>
              <a:avLst/>
              <a:gdLst/>
              <a:ahLst/>
              <a:cxnLst/>
              <a:rect l="l" t="t" r="r" b="b"/>
              <a:pathLst>
                <a:path w="4462" h="7326" extrusionOk="0">
                  <a:moveTo>
                    <a:pt x="3895" y="1"/>
                  </a:moveTo>
                  <a:lnTo>
                    <a:pt x="0" y="1264"/>
                  </a:lnTo>
                  <a:lnTo>
                    <a:pt x="542" y="7325"/>
                  </a:lnTo>
                  <a:lnTo>
                    <a:pt x="4462" y="5778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4"/>
            <p:cNvSpPr/>
            <p:nvPr/>
          </p:nvSpPr>
          <p:spPr>
            <a:xfrm>
              <a:off x="2142025" y="1645400"/>
              <a:ext cx="108031" cy="141492"/>
            </a:xfrm>
            <a:custGeom>
              <a:avLst/>
              <a:gdLst/>
              <a:ahLst/>
              <a:cxnLst/>
              <a:rect l="l" t="t" r="r" b="b"/>
              <a:pathLst>
                <a:path w="4746" h="6216" fill="none" extrusionOk="0">
                  <a:moveTo>
                    <a:pt x="4746" y="5004"/>
                  </a:moveTo>
                  <a:lnTo>
                    <a:pt x="4256" y="0"/>
                  </a:lnTo>
                  <a:lnTo>
                    <a:pt x="0" y="1238"/>
                  </a:lnTo>
                  <a:lnTo>
                    <a:pt x="516" y="6216"/>
                  </a:ln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4"/>
            <p:cNvSpPr/>
            <p:nvPr/>
          </p:nvSpPr>
          <p:spPr>
            <a:xfrm>
              <a:off x="2167839" y="1926599"/>
              <a:ext cx="112151" cy="177912"/>
            </a:xfrm>
            <a:custGeom>
              <a:avLst/>
              <a:gdLst/>
              <a:ahLst/>
              <a:cxnLst/>
              <a:rect l="l" t="t" r="r" b="b"/>
              <a:pathLst>
                <a:path w="4927" h="7816" extrusionOk="0">
                  <a:moveTo>
                    <a:pt x="4334" y="1"/>
                  </a:moveTo>
                  <a:lnTo>
                    <a:pt x="1" y="1419"/>
                  </a:lnTo>
                  <a:lnTo>
                    <a:pt x="594" y="7816"/>
                  </a:lnTo>
                  <a:lnTo>
                    <a:pt x="4927" y="6088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4"/>
            <p:cNvSpPr/>
            <p:nvPr/>
          </p:nvSpPr>
          <p:spPr>
            <a:xfrm>
              <a:off x="2021082" y="1677679"/>
              <a:ext cx="117432" cy="147387"/>
            </a:xfrm>
            <a:custGeom>
              <a:avLst/>
              <a:gdLst/>
              <a:ahLst/>
              <a:cxnLst/>
              <a:rect l="l" t="t" r="r" b="b"/>
              <a:pathLst>
                <a:path w="5159" h="6475" extrusionOk="0">
                  <a:moveTo>
                    <a:pt x="4643" y="1"/>
                  </a:moveTo>
                  <a:lnTo>
                    <a:pt x="0" y="1342"/>
                  </a:lnTo>
                  <a:lnTo>
                    <a:pt x="542" y="6474"/>
                  </a:lnTo>
                  <a:lnTo>
                    <a:pt x="5158" y="5081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4"/>
            <p:cNvSpPr/>
            <p:nvPr/>
          </p:nvSpPr>
          <p:spPr>
            <a:xfrm>
              <a:off x="2153748" y="1776314"/>
              <a:ext cx="108645" cy="139147"/>
            </a:xfrm>
            <a:custGeom>
              <a:avLst/>
              <a:gdLst/>
              <a:ahLst/>
              <a:cxnLst/>
              <a:rect l="l" t="t" r="r" b="b"/>
              <a:pathLst>
                <a:path w="4773" h="6113" extrusionOk="0">
                  <a:moveTo>
                    <a:pt x="4282" y="1"/>
                  </a:moveTo>
                  <a:lnTo>
                    <a:pt x="1" y="1239"/>
                  </a:lnTo>
                  <a:lnTo>
                    <a:pt x="439" y="6113"/>
                  </a:lnTo>
                  <a:lnTo>
                    <a:pt x="4772" y="4798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4"/>
            <p:cNvSpPr/>
            <p:nvPr/>
          </p:nvSpPr>
          <p:spPr>
            <a:xfrm>
              <a:off x="2023426" y="1352432"/>
              <a:ext cx="460281" cy="220751"/>
            </a:xfrm>
            <a:custGeom>
              <a:avLst/>
              <a:gdLst/>
              <a:ahLst/>
              <a:cxnLst/>
              <a:rect l="l" t="t" r="r" b="b"/>
              <a:pathLst>
                <a:path w="20221" h="9698" extrusionOk="0">
                  <a:moveTo>
                    <a:pt x="19782" y="1"/>
                  </a:moveTo>
                  <a:lnTo>
                    <a:pt x="0" y="4540"/>
                  </a:lnTo>
                  <a:lnTo>
                    <a:pt x="516" y="9698"/>
                  </a:lnTo>
                  <a:lnTo>
                    <a:pt x="20220" y="4952"/>
                  </a:lnTo>
                  <a:lnTo>
                    <a:pt x="19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4"/>
            <p:cNvSpPr/>
            <p:nvPr/>
          </p:nvSpPr>
          <p:spPr>
            <a:xfrm>
              <a:off x="2495454" y="1424023"/>
              <a:ext cx="379246" cy="412183"/>
            </a:xfrm>
            <a:custGeom>
              <a:avLst/>
              <a:gdLst/>
              <a:ahLst/>
              <a:cxnLst/>
              <a:rect l="l" t="t" r="r" b="b"/>
              <a:pathLst>
                <a:path w="16661" h="18108" extrusionOk="0">
                  <a:moveTo>
                    <a:pt x="12380" y="7842"/>
                  </a:moveTo>
                  <a:lnTo>
                    <a:pt x="14469" y="10267"/>
                  </a:lnTo>
                  <a:cubicBezTo>
                    <a:pt x="14469" y="10267"/>
                    <a:pt x="13024" y="11608"/>
                    <a:pt x="12612" y="12253"/>
                  </a:cubicBezTo>
                  <a:lnTo>
                    <a:pt x="12586" y="12253"/>
                  </a:lnTo>
                  <a:cubicBezTo>
                    <a:pt x="12560" y="12304"/>
                    <a:pt x="12509" y="12382"/>
                    <a:pt x="12431" y="12459"/>
                  </a:cubicBezTo>
                  <a:lnTo>
                    <a:pt x="12251" y="11969"/>
                  </a:lnTo>
                  <a:cubicBezTo>
                    <a:pt x="12070" y="11376"/>
                    <a:pt x="11967" y="10783"/>
                    <a:pt x="11967" y="10189"/>
                  </a:cubicBezTo>
                  <a:cubicBezTo>
                    <a:pt x="12044" y="9545"/>
                    <a:pt x="12380" y="7842"/>
                    <a:pt x="12380" y="7842"/>
                  </a:cubicBezTo>
                  <a:close/>
                  <a:moveTo>
                    <a:pt x="10295" y="1"/>
                  </a:moveTo>
                  <a:cubicBezTo>
                    <a:pt x="10276" y="1"/>
                    <a:pt x="10258" y="1"/>
                    <a:pt x="10239" y="2"/>
                  </a:cubicBezTo>
                  <a:cubicBezTo>
                    <a:pt x="8356" y="79"/>
                    <a:pt x="7479" y="3045"/>
                    <a:pt x="8150" y="4206"/>
                  </a:cubicBezTo>
                  <a:cubicBezTo>
                    <a:pt x="7737" y="4361"/>
                    <a:pt x="7376" y="4567"/>
                    <a:pt x="7041" y="4825"/>
                  </a:cubicBezTo>
                  <a:cubicBezTo>
                    <a:pt x="6757" y="5031"/>
                    <a:pt x="6603" y="5702"/>
                    <a:pt x="6525" y="6656"/>
                  </a:cubicBezTo>
                  <a:cubicBezTo>
                    <a:pt x="6319" y="7791"/>
                    <a:pt x="5726" y="8848"/>
                    <a:pt x="4875" y="9622"/>
                  </a:cubicBezTo>
                  <a:cubicBezTo>
                    <a:pt x="4726" y="9765"/>
                    <a:pt x="4502" y="9820"/>
                    <a:pt x="4243" y="9820"/>
                  </a:cubicBezTo>
                  <a:cubicBezTo>
                    <a:pt x="3331" y="9820"/>
                    <a:pt x="1986" y="9132"/>
                    <a:pt x="1986" y="9132"/>
                  </a:cubicBezTo>
                  <a:cubicBezTo>
                    <a:pt x="1986" y="9132"/>
                    <a:pt x="1459" y="8341"/>
                    <a:pt x="830" y="8341"/>
                  </a:cubicBezTo>
                  <a:cubicBezTo>
                    <a:pt x="777" y="8341"/>
                    <a:pt x="724" y="8346"/>
                    <a:pt x="671" y="8358"/>
                  </a:cubicBezTo>
                  <a:cubicBezTo>
                    <a:pt x="0" y="8513"/>
                    <a:pt x="619" y="10060"/>
                    <a:pt x="671" y="10189"/>
                  </a:cubicBezTo>
                  <a:cubicBezTo>
                    <a:pt x="737" y="10322"/>
                    <a:pt x="3092" y="11741"/>
                    <a:pt x="5176" y="11741"/>
                  </a:cubicBezTo>
                  <a:cubicBezTo>
                    <a:pt x="5526" y="11741"/>
                    <a:pt x="5868" y="11701"/>
                    <a:pt x="6190" y="11608"/>
                  </a:cubicBezTo>
                  <a:cubicBezTo>
                    <a:pt x="6474" y="11531"/>
                    <a:pt x="6757" y="11402"/>
                    <a:pt x="6989" y="11195"/>
                  </a:cubicBezTo>
                  <a:lnTo>
                    <a:pt x="6989" y="11195"/>
                  </a:lnTo>
                  <a:cubicBezTo>
                    <a:pt x="7067" y="11685"/>
                    <a:pt x="6267" y="18107"/>
                    <a:pt x="6267" y="18107"/>
                  </a:cubicBezTo>
                  <a:lnTo>
                    <a:pt x="13643" y="15760"/>
                  </a:lnTo>
                  <a:lnTo>
                    <a:pt x="13257" y="14703"/>
                  </a:lnTo>
                  <a:cubicBezTo>
                    <a:pt x="13721" y="14110"/>
                    <a:pt x="14262" y="13594"/>
                    <a:pt x="14881" y="13181"/>
                  </a:cubicBezTo>
                  <a:cubicBezTo>
                    <a:pt x="15758" y="12614"/>
                    <a:pt x="16377" y="11324"/>
                    <a:pt x="16532" y="10834"/>
                  </a:cubicBezTo>
                  <a:cubicBezTo>
                    <a:pt x="16661" y="10318"/>
                    <a:pt x="15990" y="8487"/>
                    <a:pt x="14469" y="6295"/>
                  </a:cubicBezTo>
                  <a:cubicBezTo>
                    <a:pt x="12947" y="4129"/>
                    <a:pt x="13282" y="4851"/>
                    <a:pt x="12380" y="4361"/>
                  </a:cubicBezTo>
                  <a:cubicBezTo>
                    <a:pt x="11993" y="4154"/>
                    <a:pt x="11580" y="4000"/>
                    <a:pt x="11142" y="3896"/>
                  </a:cubicBezTo>
                  <a:lnTo>
                    <a:pt x="11039" y="2994"/>
                  </a:lnTo>
                  <a:cubicBezTo>
                    <a:pt x="11193" y="2762"/>
                    <a:pt x="11322" y="2530"/>
                    <a:pt x="11400" y="2272"/>
                  </a:cubicBezTo>
                  <a:cubicBezTo>
                    <a:pt x="11577" y="1385"/>
                    <a:pt x="11306" y="1"/>
                    <a:pt x="10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4"/>
            <p:cNvSpPr/>
            <p:nvPr/>
          </p:nvSpPr>
          <p:spPr>
            <a:xfrm>
              <a:off x="2594088" y="1701763"/>
              <a:ext cx="236593" cy="104503"/>
            </a:xfrm>
            <a:custGeom>
              <a:avLst/>
              <a:gdLst/>
              <a:ahLst/>
              <a:cxnLst/>
              <a:rect l="l" t="t" r="r" b="b"/>
              <a:pathLst>
                <a:path w="10394" h="4591" extrusionOk="0">
                  <a:moveTo>
                    <a:pt x="10342" y="0"/>
                  </a:moveTo>
                  <a:lnTo>
                    <a:pt x="0" y="3430"/>
                  </a:lnTo>
                  <a:lnTo>
                    <a:pt x="0" y="4591"/>
                  </a:lnTo>
                  <a:lnTo>
                    <a:pt x="10394" y="1083"/>
                  </a:lnTo>
                  <a:lnTo>
                    <a:pt x="10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4"/>
            <p:cNvSpPr/>
            <p:nvPr/>
          </p:nvSpPr>
          <p:spPr>
            <a:xfrm>
              <a:off x="2611093" y="1737570"/>
              <a:ext cx="219590" cy="98653"/>
            </a:xfrm>
            <a:custGeom>
              <a:avLst/>
              <a:gdLst/>
              <a:ahLst/>
              <a:cxnLst/>
              <a:rect l="l" t="t" r="r" b="b"/>
              <a:pathLst>
                <a:path w="9647" h="4334" extrusionOk="0">
                  <a:moveTo>
                    <a:pt x="9595" y="0"/>
                  </a:moveTo>
                  <a:lnTo>
                    <a:pt x="1" y="3353"/>
                  </a:lnTo>
                  <a:lnTo>
                    <a:pt x="1" y="4333"/>
                  </a:lnTo>
                  <a:lnTo>
                    <a:pt x="9647" y="1109"/>
                  </a:lnTo>
                  <a:lnTo>
                    <a:pt x="9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4"/>
            <p:cNvSpPr/>
            <p:nvPr/>
          </p:nvSpPr>
          <p:spPr>
            <a:xfrm>
              <a:off x="2483116" y="1380021"/>
              <a:ext cx="95716" cy="193163"/>
            </a:xfrm>
            <a:custGeom>
              <a:avLst/>
              <a:gdLst/>
              <a:ahLst/>
              <a:cxnLst/>
              <a:rect l="l" t="t" r="r" b="b"/>
              <a:pathLst>
                <a:path w="4205" h="8486" fill="none" extrusionOk="0">
                  <a:moveTo>
                    <a:pt x="568" y="8486"/>
                  </a:moveTo>
                  <a:lnTo>
                    <a:pt x="1" y="929"/>
                  </a:lnTo>
                  <a:lnTo>
                    <a:pt x="4204" y="1"/>
                  </a:lnTo>
                </a:path>
              </a:pathLst>
            </a:custGeom>
            <a:noFill/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4"/>
            <p:cNvSpPr/>
            <p:nvPr/>
          </p:nvSpPr>
          <p:spPr>
            <a:xfrm>
              <a:off x="2550633" y="1806248"/>
              <a:ext cx="321725" cy="120368"/>
            </a:xfrm>
            <a:custGeom>
              <a:avLst/>
              <a:gdLst/>
              <a:ahLst/>
              <a:cxnLst/>
              <a:rect l="l" t="t" r="r" b="b"/>
              <a:pathLst>
                <a:path w="14134" h="5288" fill="none" extrusionOk="0">
                  <a:moveTo>
                    <a:pt x="1" y="5288"/>
                  </a:moveTo>
                  <a:lnTo>
                    <a:pt x="14134" y="1"/>
                  </a:lnTo>
                </a:path>
              </a:pathLst>
            </a:custGeom>
            <a:noFill/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4"/>
            <p:cNvSpPr/>
            <p:nvPr/>
          </p:nvSpPr>
          <p:spPr>
            <a:xfrm>
              <a:off x="2045143" y="1712917"/>
              <a:ext cx="72225" cy="89252"/>
            </a:xfrm>
            <a:custGeom>
              <a:avLst/>
              <a:gdLst/>
              <a:ahLst/>
              <a:cxnLst/>
              <a:rect l="l" t="t" r="r" b="b"/>
              <a:pathLst>
                <a:path w="3173" h="3921" fill="none" extrusionOk="0">
                  <a:moveTo>
                    <a:pt x="723" y="3920"/>
                  </a:moveTo>
                  <a:cubicBezTo>
                    <a:pt x="517" y="3585"/>
                    <a:pt x="336" y="3224"/>
                    <a:pt x="233" y="2837"/>
                  </a:cubicBezTo>
                  <a:cubicBezTo>
                    <a:pt x="78" y="2399"/>
                    <a:pt x="1" y="1960"/>
                    <a:pt x="26" y="1496"/>
                  </a:cubicBezTo>
                  <a:cubicBezTo>
                    <a:pt x="336" y="1651"/>
                    <a:pt x="491" y="2296"/>
                    <a:pt x="697" y="2605"/>
                  </a:cubicBezTo>
                  <a:cubicBezTo>
                    <a:pt x="645" y="2167"/>
                    <a:pt x="52" y="954"/>
                    <a:pt x="439" y="593"/>
                  </a:cubicBezTo>
                  <a:cubicBezTo>
                    <a:pt x="800" y="1006"/>
                    <a:pt x="878" y="1573"/>
                    <a:pt x="1032" y="2063"/>
                  </a:cubicBezTo>
                  <a:cubicBezTo>
                    <a:pt x="1058" y="1599"/>
                    <a:pt x="542" y="645"/>
                    <a:pt x="929" y="258"/>
                  </a:cubicBezTo>
                  <a:cubicBezTo>
                    <a:pt x="1213" y="748"/>
                    <a:pt x="1445" y="1264"/>
                    <a:pt x="1574" y="1806"/>
                  </a:cubicBezTo>
                  <a:cubicBezTo>
                    <a:pt x="1626" y="1315"/>
                    <a:pt x="1032" y="335"/>
                    <a:pt x="1522" y="0"/>
                  </a:cubicBezTo>
                  <a:cubicBezTo>
                    <a:pt x="1987" y="774"/>
                    <a:pt x="1961" y="1651"/>
                    <a:pt x="2296" y="2399"/>
                  </a:cubicBezTo>
                  <a:cubicBezTo>
                    <a:pt x="2477" y="2218"/>
                    <a:pt x="2657" y="1290"/>
                    <a:pt x="2967" y="1883"/>
                  </a:cubicBezTo>
                  <a:cubicBezTo>
                    <a:pt x="3173" y="2244"/>
                    <a:pt x="2863" y="3043"/>
                    <a:pt x="2863" y="3430"/>
                  </a:cubicBezTo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4"/>
            <p:cNvSpPr/>
            <p:nvPr/>
          </p:nvSpPr>
          <p:spPr>
            <a:xfrm>
              <a:off x="2279973" y="1781595"/>
              <a:ext cx="73409" cy="73409"/>
            </a:xfrm>
            <a:custGeom>
              <a:avLst/>
              <a:gdLst/>
              <a:ahLst/>
              <a:cxnLst/>
              <a:rect l="l" t="t" r="r" b="b"/>
              <a:pathLst>
                <a:path w="3225" h="3225" fill="none" extrusionOk="0">
                  <a:moveTo>
                    <a:pt x="2271" y="929"/>
                  </a:moveTo>
                  <a:cubicBezTo>
                    <a:pt x="2967" y="1625"/>
                    <a:pt x="3225" y="2477"/>
                    <a:pt x="2864" y="2863"/>
                  </a:cubicBezTo>
                  <a:cubicBezTo>
                    <a:pt x="2477" y="3225"/>
                    <a:pt x="1626" y="2967"/>
                    <a:pt x="929" y="2270"/>
                  </a:cubicBezTo>
                  <a:cubicBezTo>
                    <a:pt x="259" y="1600"/>
                    <a:pt x="1" y="749"/>
                    <a:pt x="362" y="362"/>
                  </a:cubicBezTo>
                  <a:cubicBezTo>
                    <a:pt x="723" y="1"/>
                    <a:pt x="1574" y="259"/>
                    <a:pt x="2271" y="929"/>
                  </a:cubicBez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4"/>
            <p:cNvSpPr/>
            <p:nvPr/>
          </p:nvSpPr>
          <p:spPr>
            <a:xfrm>
              <a:off x="795828" y="1451658"/>
              <a:ext cx="1047917" cy="1578033"/>
            </a:xfrm>
            <a:custGeom>
              <a:avLst/>
              <a:gdLst/>
              <a:ahLst/>
              <a:cxnLst/>
              <a:rect l="l" t="t" r="r" b="b"/>
              <a:pathLst>
                <a:path w="46037" h="69326" extrusionOk="0">
                  <a:moveTo>
                    <a:pt x="42219" y="0"/>
                  </a:moveTo>
                  <a:lnTo>
                    <a:pt x="0" y="24785"/>
                  </a:lnTo>
                  <a:lnTo>
                    <a:pt x="7608" y="69326"/>
                  </a:lnTo>
                  <a:lnTo>
                    <a:pt x="46036" y="38893"/>
                  </a:lnTo>
                  <a:lnTo>
                    <a:pt x="42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4"/>
            <p:cNvSpPr/>
            <p:nvPr/>
          </p:nvSpPr>
          <p:spPr>
            <a:xfrm>
              <a:off x="1306576" y="1699395"/>
              <a:ext cx="210212" cy="341119"/>
            </a:xfrm>
            <a:custGeom>
              <a:avLst/>
              <a:gdLst/>
              <a:ahLst/>
              <a:cxnLst/>
              <a:rect l="l" t="t" r="r" b="b"/>
              <a:pathLst>
                <a:path w="9235" h="14986" extrusionOk="0">
                  <a:moveTo>
                    <a:pt x="7841" y="1"/>
                  </a:moveTo>
                  <a:lnTo>
                    <a:pt x="1" y="4618"/>
                  </a:lnTo>
                  <a:lnTo>
                    <a:pt x="1600" y="14985"/>
                  </a:lnTo>
                  <a:lnTo>
                    <a:pt x="9234" y="1013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4"/>
            <p:cNvSpPr/>
            <p:nvPr/>
          </p:nvSpPr>
          <p:spPr>
            <a:xfrm>
              <a:off x="1190936" y="2375157"/>
              <a:ext cx="214286" cy="334062"/>
            </a:xfrm>
            <a:custGeom>
              <a:avLst/>
              <a:gdLst/>
              <a:ahLst/>
              <a:cxnLst/>
              <a:rect l="l" t="t" r="r" b="b"/>
              <a:pathLst>
                <a:path w="9414" h="14676" extrusionOk="0">
                  <a:moveTo>
                    <a:pt x="7995" y="0"/>
                  </a:moveTo>
                  <a:lnTo>
                    <a:pt x="0" y="5494"/>
                  </a:lnTo>
                  <a:lnTo>
                    <a:pt x="1419" y="14675"/>
                  </a:lnTo>
                  <a:lnTo>
                    <a:pt x="9414" y="8743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4"/>
            <p:cNvSpPr/>
            <p:nvPr/>
          </p:nvSpPr>
          <p:spPr>
            <a:xfrm>
              <a:off x="1147481" y="2100969"/>
              <a:ext cx="217837" cy="349336"/>
            </a:xfrm>
            <a:custGeom>
              <a:avLst/>
              <a:gdLst/>
              <a:ahLst/>
              <a:cxnLst/>
              <a:rect l="l" t="t" r="r" b="b"/>
              <a:pathLst>
                <a:path w="9570" h="15347" extrusionOk="0">
                  <a:moveTo>
                    <a:pt x="7996" y="1"/>
                  </a:moveTo>
                  <a:lnTo>
                    <a:pt x="1" y="5185"/>
                  </a:lnTo>
                  <a:lnTo>
                    <a:pt x="1574" y="15346"/>
                  </a:lnTo>
                  <a:lnTo>
                    <a:pt x="9569" y="9982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4"/>
            <p:cNvSpPr/>
            <p:nvPr/>
          </p:nvSpPr>
          <p:spPr>
            <a:xfrm>
              <a:off x="1392304" y="2246565"/>
              <a:ext cx="194915" cy="314122"/>
            </a:xfrm>
            <a:custGeom>
              <a:avLst/>
              <a:gdLst/>
              <a:ahLst/>
              <a:cxnLst/>
              <a:rect l="l" t="t" r="r" b="b"/>
              <a:pathLst>
                <a:path w="8563" h="13800" extrusionOk="0">
                  <a:moveTo>
                    <a:pt x="7402" y="1"/>
                  </a:moveTo>
                  <a:lnTo>
                    <a:pt x="0" y="5082"/>
                  </a:lnTo>
                  <a:lnTo>
                    <a:pt x="1342" y="13799"/>
                  </a:lnTo>
                  <a:lnTo>
                    <a:pt x="8563" y="8435"/>
                  </a:lnTo>
                  <a:lnTo>
                    <a:pt x="7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4"/>
            <p:cNvSpPr/>
            <p:nvPr/>
          </p:nvSpPr>
          <p:spPr>
            <a:xfrm>
              <a:off x="1102272" y="1817402"/>
              <a:ext cx="219590" cy="351089"/>
            </a:xfrm>
            <a:custGeom>
              <a:avLst/>
              <a:gdLst/>
              <a:ahLst/>
              <a:cxnLst/>
              <a:rect l="l" t="t" r="r" b="b"/>
              <a:pathLst>
                <a:path w="9647" h="15424" extrusionOk="0">
                  <a:moveTo>
                    <a:pt x="7970" y="1"/>
                  </a:moveTo>
                  <a:lnTo>
                    <a:pt x="1" y="4695"/>
                  </a:lnTo>
                  <a:lnTo>
                    <a:pt x="1651" y="15424"/>
                  </a:lnTo>
                  <a:lnTo>
                    <a:pt x="9647" y="10369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4"/>
            <p:cNvSpPr/>
            <p:nvPr/>
          </p:nvSpPr>
          <p:spPr>
            <a:xfrm>
              <a:off x="929086" y="2232475"/>
              <a:ext cx="234272" cy="361082"/>
            </a:xfrm>
            <a:custGeom>
              <a:avLst/>
              <a:gdLst/>
              <a:ahLst/>
              <a:cxnLst/>
              <a:rect l="l" t="t" r="r" b="b"/>
              <a:pathLst>
                <a:path w="10292" h="15863" extrusionOk="0">
                  <a:moveTo>
                    <a:pt x="8666" y="1"/>
                  </a:moveTo>
                  <a:lnTo>
                    <a:pt x="1" y="5623"/>
                  </a:lnTo>
                  <a:lnTo>
                    <a:pt x="1754" y="15862"/>
                  </a:lnTo>
                  <a:lnTo>
                    <a:pt x="10291" y="1013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4"/>
            <p:cNvSpPr/>
            <p:nvPr/>
          </p:nvSpPr>
          <p:spPr>
            <a:xfrm>
              <a:off x="1350032" y="1975336"/>
              <a:ext cx="204316" cy="339343"/>
            </a:xfrm>
            <a:custGeom>
              <a:avLst/>
              <a:gdLst/>
              <a:ahLst/>
              <a:cxnLst/>
              <a:rect l="l" t="t" r="r" b="b"/>
              <a:pathLst>
                <a:path w="8976" h="14908" extrusionOk="0">
                  <a:moveTo>
                    <a:pt x="7609" y="1"/>
                  </a:moveTo>
                  <a:lnTo>
                    <a:pt x="0" y="4927"/>
                  </a:lnTo>
                  <a:lnTo>
                    <a:pt x="1548" y="14908"/>
                  </a:lnTo>
                  <a:lnTo>
                    <a:pt x="8976" y="9930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4"/>
            <p:cNvSpPr/>
            <p:nvPr/>
          </p:nvSpPr>
          <p:spPr>
            <a:xfrm>
              <a:off x="1542020" y="1850296"/>
              <a:ext cx="197260" cy="339343"/>
            </a:xfrm>
            <a:custGeom>
              <a:avLst/>
              <a:gdLst/>
              <a:ahLst/>
              <a:cxnLst/>
              <a:rect l="l" t="t" r="r" b="b"/>
              <a:pathLst>
                <a:path w="8666" h="14908" extrusionOk="0">
                  <a:moveTo>
                    <a:pt x="7660" y="0"/>
                  </a:moveTo>
                  <a:lnTo>
                    <a:pt x="0" y="4978"/>
                  </a:lnTo>
                  <a:lnTo>
                    <a:pt x="1315" y="14907"/>
                  </a:lnTo>
                  <a:lnTo>
                    <a:pt x="8666" y="998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4"/>
            <p:cNvSpPr/>
            <p:nvPr/>
          </p:nvSpPr>
          <p:spPr>
            <a:xfrm>
              <a:off x="977823" y="2513697"/>
              <a:ext cx="227215" cy="349928"/>
            </a:xfrm>
            <a:custGeom>
              <a:avLst/>
              <a:gdLst/>
              <a:ahLst/>
              <a:cxnLst/>
              <a:rect l="l" t="t" r="r" b="b"/>
              <a:pathLst>
                <a:path w="9982" h="15373" extrusionOk="0">
                  <a:moveTo>
                    <a:pt x="8511" y="1"/>
                  </a:moveTo>
                  <a:lnTo>
                    <a:pt x="0" y="5829"/>
                  </a:lnTo>
                  <a:lnTo>
                    <a:pt x="1625" y="15372"/>
                  </a:lnTo>
                  <a:lnTo>
                    <a:pt x="9981" y="9182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4"/>
            <p:cNvSpPr/>
            <p:nvPr/>
          </p:nvSpPr>
          <p:spPr>
            <a:xfrm>
              <a:off x="1578419" y="2120933"/>
              <a:ext cx="184353" cy="305291"/>
            </a:xfrm>
            <a:custGeom>
              <a:avLst/>
              <a:gdLst/>
              <a:ahLst/>
              <a:cxnLst/>
              <a:rect l="l" t="t" r="r" b="b"/>
              <a:pathLst>
                <a:path w="8099" h="13412" extrusionOk="0">
                  <a:moveTo>
                    <a:pt x="7273" y="1"/>
                  </a:moveTo>
                  <a:lnTo>
                    <a:pt x="0" y="5004"/>
                  </a:lnTo>
                  <a:lnTo>
                    <a:pt x="1109" y="13412"/>
                  </a:lnTo>
                  <a:lnTo>
                    <a:pt x="8098" y="822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4"/>
            <p:cNvSpPr/>
            <p:nvPr/>
          </p:nvSpPr>
          <p:spPr>
            <a:xfrm>
              <a:off x="1505029" y="1579636"/>
              <a:ext cx="207253" cy="338752"/>
            </a:xfrm>
            <a:custGeom>
              <a:avLst/>
              <a:gdLst/>
              <a:ahLst/>
              <a:cxnLst/>
              <a:rect l="l" t="t" r="r" b="b"/>
              <a:pathLst>
                <a:path w="9105" h="14882" extrusionOk="0">
                  <a:moveTo>
                    <a:pt x="8099" y="1"/>
                  </a:moveTo>
                  <a:lnTo>
                    <a:pt x="0" y="4746"/>
                  </a:lnTo>
                  <a:lnTo>
                    <a:pt x="1367" y="14882"/>
                  </a:lnTo>
                  <a:lnTo>
                    <a:pt x="9104" y="10007"/>
                  </a:lnTo>
                  <a:lnTo>
                    <a:pt x="8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4"/>
            <p:cNvSpPr/>
            <p:nvPr/>
          </p:nvSpPr>
          <p:spPr>
            <a:xfrm>
              <a:off x="876844" y="1937776"/>
              <a:ext cx="241874" cy="369868"/>
            </a:xfrm>
            <a:custGeom>
              <a:avLst/>
              <a:gdLst/>
              <a:ahLst/>
              <a:cxnLst/>
              <a:rect l="l" t="t" r="r" b="b"/>
              <a:pathLst>
                <a:path w="10626" h="16249" extrusionOk="0">
                  <a:moveTo>
                    <a:pt x="8898" y="0"/>
                  </a:moveTo>
                  <a:lnTo>
                    <a:pt x="0" y="5210"/>
                  </a:lnTo>
                  <a:lnTo>
                    <a:pt x="1883" y="16248"/>
                  </a:lnTo>
                  <a:lnTo>
                    <a:pt x="10626" y="10729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4"/>
            <p:cNvSpPr/>
            <p:nvPr/>
          </p:nvSpPr>
          <p:spPr>
            <a:xfrm>
              <a:off x="944361" y="2046427"/>
              <a:ext cx="144428" cy="221297"/>
            </a:xfrm>
            <a:custGeom>
              <a:avLst/>
              <a:gdLst/>
              <a:ahLst/>
              <a:cxnLst/>
              <a:rect l="l" t="t" r="r" b="b"/>
              <a:pathLst>
                <a:path w="6345" h="9722" extrusionOk="0">
                  <a:moveTo>
                    <a:pt x="2199" y="0"/>
                  </a:moveTo>
                  <a:cubicBezTo>
                    <a:pt x="1612" y="0"/>
                    <a:pt x="959" y="291"/>
                    <a:pt x="671" y="669"/>
                  </a:cubicBezTo>
                  <a:cubicBezTo>
                    <a:pt x="0" y="1572"/>
                    <a:pt x="103" y="3248"/>
                    <a:pt x="464" y="4202"/>
                  </a:cubicBezTo>
                  <a:cubicBezTo>
                    <a:pt x="645" y="4692"/>
                    <a:pt x="1290" y="4666"/>
                    <a:pt x="1573" y="5105"/>
                  </a:cubicBezTo>
                  <a:cubicBezTo>
                    <a:pt x="1960" y="5724"/>
                    <a:pt x="1651" y="6549"/>
                    <a:pt x="1573" y="7271"/>
                  </a:cubicBezTo>
                  <a:cubicBezTo>
                    <a:pt x="1522" y="7864"/>
                    <a:pt x="1315" y="8587"/>
                    <a:pt x="1419" y="9206"/>
                  </a:cubicBezTo>
                  <a:cubicBezTo>
                    <a:pt x="1470" y="9515"/>
                    <a:pt x="1573" y="9670"/>
                    <a:pt x="1676" y="9721"/>
                  </a:cubicBezTo>
                  <a:lnTo>
                    <a:pt x="6345" y="6781"/>
                  </a:lnTo>
                  <a:cubicBezTo>
                    <a:pt x="6009" y="6085"/>
                    <a:pt x="5519" y="5518"/>
                    <a:pt x="4900" y="5079"/>
                  </a:cubicBezTo>
                  <a:cubicBezTo>
                    <a:pt x="3998" y="4409"/>
                    <a:pt x="4178" y="3790"/>
                    <a:pt x="4178" y="2655"/>
                  </a:cubicBezTo>
                  <a:cubicBezTo>
                    <a:pt x="4230" y="1649"/>
                    <a:pt x="3740" y="695"/>
                    <a:pt x="2889" y="179"/>
                  </a:cubicBezTo>
                  <a:cubicBezTo>
                    <a:pt x="2694" y="54"/>
                    <a:pt x="2453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4"/>
            <p:cNvSpPr/>
            <p:nvPr/>
          </p:nvSpPr>
          <p:spPr>
            <a:xfrm>
              <a:off x="912378" y="2098624"/>
              <a:ext cx="57248" cy="57043"/>
            </a:xfrm>
            <a:custGeom>
              <a:avLst/>
              <a:gdLst/>
              <a:ahLst/>
              <a:cxnLst/>
              <a:rect l="l" t="t" r="r" b="b"/>
              <a:pathLst>
                <a:path w="2515" h="2506" extrusionOk="0">
                  <a:moveTo>
                    <a:pt x="1792" y="1"/>
                  </a:moveTo>
                  <a:cubicBezTo>
                    <a:pt x="1" y="569"/>
                    <a:pt x="485" y="2505"/>
                    <a:pt x="1756" y="2505"/>
                  </a:cubicBezTo>
                  <a:cubicBezTo>
                    <a:pt x="1986" y="2505"/>
                    <a:pt x="2242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4"/>
            <p:cNvSpPr/>
            <p:nvPr/>
          </p:nvSpPr>
          <p:spPr>
            <a:xfrm>
              <a:off x="927015" y="2025029"/>
              <a:ext cx="114222" cy="94760"/>
            </a:xfrm>
            <a:custGeom>
              <a:avLst/>
              <a:gdLst/>
              <a:ahLst/>
              <a:cxnLst/>
              <a:rect l="l" t="t" r="r" b="b"/>
              <a:pathLst>
                <a:path w="5018" h="4163" extrusionOk="0">
                  <a:moveTo>
                    <a:pt x="3004" y="1"/>
                  </a:moveTo>
                  <a:cubicBezTo>
                    <a:pt x="2618" y="1"/>
                    <a:pt x="2219" y="99"/>
                    <a:pt x="1845" y="294"/>
                  </a:cubicBezTo>
                  <a:cubicBezTo>
                    <a:pt x="549" y="965"/>
                    <a:pt x="1" y="2343"/>
                    <a:pt x="275" y="3700"/>
                  </a:cubicBezTo>
                  <a:lnTo>
                    <a:pt x="275" y="3700"/>
                  </a:lnTo>
                  <a:lnTo>
                    <a:pt x="246" y="3595"/>
                  </a:lnTo>
                  <a:lnTo>
                    <a:pt x="246" y="3595"/>
                  </a:lnTo>
                  <a:cubicBezTo>
                    <a:pt x="220" y="3801"/>
                    <a:pt x="272" y="3982"/>
                    <a:pt x="349" y="4162"/>
                  </a:cubicBezTo>
                  <a:lnTo>
                    <a:pt x="633" y="4162"/>
                  </a:lnTo>
                  <a:cubicBezTo>
                    <a:pt x="375" y="2795"/>
                    <a:pt x="375" y="1660"/>
                    <a:pt x="1639" y="809"/>
                  </a:cubicBezTo>
                  <a:cubicBezTo>
                    <a:pt x="2052" y="531"/>
                    <a:pt x="2449" y="403"/>
                    <a:pt x="2825" y="403"/>
                  </a:cubicBezTo>
                  <a:cubicBezTo>
                    <a:pt x="3527" y="403"/>
                    <a:pt x="4152" y="852"/>
                    <a:pt x="4657" y="1609"/>
                  </a:cubicBezTo>
                  <a:cubicBezTo>
                    <a:pt x="4708" y="1609"/>
                    <a:pt x="4817" y="1620"/>
                    <a:pt x="4907" y="1620"/>
                  </a:cubicBezTo>
                  <a:cubicBezTo>
                    <a:pt x="4952" y="1620"/>
                    <a:pt x="4992" y="1617"/>
                    <a:pt x="5018" y="1609"/>
                  </a:cubicBezTo>
                  <a:cubicBezTo>
                    <a:pt x="4729" y="528"/>
                    <a:pt x="3900" y="1"/>
                    <a:pt x="3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4"/>
            <p:cNvSpPr/>
            <p:nvPr/>
          </p:nvSpPr>
          <p:spPr>
            <a:xfrm>
              <a:off x="1018320" y="2052665"/>
              <a:ext cx="58022" cy="67468"/>
            </a:xfrm>
            <a:custGeom>
              <a:avLst/>
              <a:gdLst/>
              <a:ahLst/>
              <a:cxnLst/>
              <a:rect l="l" t="t" r="r" b="b"/>
              <a:pathLst>
                <a:path w="2549" h="2964" extrusionOk="0">
                  <a:moveTo>
                    <a:pt x="541" y="0"/>
                  </a:moveTo>
                  <a:cubicBezTo>
                    <a:pt x="360" y="0"/>
                    <a:pt x="176" y="87"/>
                    <a:pt x="1" y="292"/>
                  </a:cubicBezTo>
                  <a:lnTo>
                    <a:pt x="310" y="704"/>
                  </a:lnTo>
                  <a:cubicBezTo>
                    <a:pt x="465" y="1478"/>
                    <a:pt x="542" y="2174"/>
                    <a:pt x="723" y="2948"/>
                  </a:cubicBezTo>
                  <a:cubicBezTo>
                    <a:pt x="798" y="2959"/>
                    <a:pt x="870" y="2964"/>
                    <a:pt x="936" y="2964"/>
                  </a:cubicBezTo>
                  <a:cubicBezTo>
                    <a:pt x="2549" y="2964"/>
                    <a:pt x="1598" y="0"/>
                    <a:pt x="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4"/>
            <p:cNvSpPr/>
            <p:nvPr/>
          </p:nvSpPr>
          <p:spPr>
            <a:xfrm>
              <a:off x="1583109" y="1977408"/>
              <a:ext cx="120960" cy="184649"/>
            </a:xfrm>
            <a:custGeom>
              <a:avLst/>
              <a:gdLst/>
              <a:ahLst/>
              <a:cxnLst/>
              <a:rect l="l" t="t" r="r" b="b"/>
              <a:pathLst>
                <a:path w="5314" h="8112" extrusionOk="0">
                  <a:moveTo>
                    <a:pt x="1865" y="0"/>
                  </a:moveTo>
                  <a:cubicBezTo>
                    <a:pt x="1374" y="0"/>
                    <a:pt x="830" y="245"/>
                    <a:pt x="594" y="554"/>
                  </a:cubicBezTo>
                  <a:cubicBezTo>
                    <a:pt x="0" y="1302"/>
                    <a:pt x="78" y="2721"/>
                    <a:pt x="387" y="3495"/>
                  </a:cubicBezTo>
                  <a:cubicBezTo>
                    <a:pt x="568" y="3933"/>
                    <a:pt x="1109" y="3881"/>
                    <a:pt x="1342" y="4268"/>
                  </a:cubicBezTo>
                  <a:cubicBezTo>
                    <a:pt x="1677" y="4758"/>
                    <a:pt x="1393" y="5455"/>
                    <a:pt x="1342" y="6048"/>
                  </a:cubicBezTo>
                  <a:cubicBezTo>
                    <a:pt x="1290" y="6564"/>
                    <a:pt x="1109" y="7183"/>
                    <a:pt x="1213" y="7673"/>
                  </a:cubicBezTo>
                  <a:cubicBezTo>
                    <a:pt x="1264" y="7931"/>
                    <a:pt x="1342" y="8060"/>
                    <a:pt x="1419" y="8111"/>
                  </a:cubicBezTo>
                  <a:lnTo>
                    <a:pt x="5313" y="5661"/>
                  </a:lnTo>
                  <a:cubicBezTo>
                    <a:pt x="5030" y="5094"/>
                    <a:pt x="4617" y="4604"/>
                    <a:pt x="4101" y="4242"/>
                  </a:cubicBezTo>
                  <a:cubicBezTo>
                    <a:pt x="3327" y="3675"/>
                    <a:pt x="3482" y="3159"/>
                    <a:pt x="3508" y="2205"/>
                  </a:cubicBezTo>
                  <a:cubicBezTo>
                    <a:pt x="3534" y="1380"/>
                    <a:pt x="3121" y="580"/>
                    <a:pt x="2425" y="142"/>
                  </a:cubicBezTo>
                  <a:cubicBezTo>
                    <a:pt x="2265" y="43"/>
                    <a:pt x="2070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4"/>
            <p:cNvSpPr/>
            <p:nvPr/>
          </p:nvSpPr>
          <p:spPr>
            <a:xfrm>
              <a:off x="1556248" y="2021137"/>
              <a:ext cx="48006" cy="47801"/>
            </a:xfrm>
            <a:custGeom>
              <a:avLst/>
              <a:gdLst/>
              <a:ahLst/>
              <a:cxnLst/>
              <a:rect l="l" t="t" r="r" b="b"/>
              <a:pathLst>
                <a:path w="2109" h="2100" extrusionOk="0">
                  <a:moveTo>
                    <a:pt x="1516" y="0"/>
                  </a:moveTo>
                  <a:cubicBezTo>
                    <a:pt x="1" y="461"/>
                    <a:pt x="430" y="2100"/>
                    <a:pt x="1497" y="2100"/>
                  </a:cubicBezTo>
                  <a:cubicBezTo>
                    <a:pt x="1684" y="2100"/>
                    <a:pt x="1890" y="2050"/>
                    <a:pt x="2109" y="1935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4"/>
            <p:cNvSpPr/>
            <p:nvPr/>
          </p:nvSpPr>
          <p:spPr>
            <a:xfrm>
              <a:off x="1567925" y="1959834"/>
              <a:ext cx="96809" cy="78940"/>
            </a:xfrm>
            <a:custGeom>
              <a:avLst/>
              <a:gdLst/>
              <a:ahLst/>
              <a:cxnLst/>
              <a:rect l="l" t="t" r="r" b="b"/>
              <a:pathLst>
                <a:path w="4253" h="3468" extrusionOk="0">
                  <a:moveTo>
                    <a:pt x="2552" y="0"/>
                  </a:moveTo>
                  <a:cubicBezTo>
                    <a:pt x="2233" y="0"/>
                    <a:pt x="1904" y="81"/>
                    <a:pt x="1596" y="243"/>
                  </a:cubicBezTo>
                  <a:cubicBezTo>
                    <a:pt x="522" y="816"/>
                    <a:pt x="0" y="2028"/>
                    <a:pt x="316" y="3187"/>
                  </a:cubicBezTo>
                  <a:lnTo>
                    <a:pt x="316" y="3187"/>
                  </a:lnTo>
                  <a:lnTo>
                    <a:pt x="255" y="3003"/>
                  </a:lnTo>
                  <a:lnTo>
                    <a:pt x="255" y="3003"/>
                  </a:lnTo>
                  <a:cubicBezTo>
                    <a:pt x="255" y="3158"/>
                    <a:pt x="281" y="3338"/>
                    <a:pt x="332" y="3467"/>
                  </a:cubicBezTo>
                  <a:lnTo>
                    <a:pt x="564" y="3467"/>
                  </a:lnTo>
                  <a:cubicBezTo>
                    <a:pt x="358" y="2332"/>
                    <a:pt x="358" y="1378"/>
                    <a:pt x="1415" y="682"/>
                  </a:cubicBezTo>
                  <a:cubicBezTo>
                    <a:pt x="1767" y="447"/>
                    <a:pt x="2103" y="339"/>
                    <a:pt x="2418" y="339"/>
                  </a:cubicBezTo>
                  <a:cubicBezTo>
                    <a:pt x="3006" y="339"/>
                    <a:pt x="3523" y="715"/>
                    <a:pt x="3943" y="1352"/>
                  </a:cubicBezTo>
                  <a:cubicBezTo>
                    <a:pt x="3994" y="1352"/>
                    <a:pt x="4080" y="1364"/>
                    <a:pt x="4155" y="1364"/>
                  </a:cubicBezTo>
                  <a:cubicBezTo>
                    <a:pt x="4192" y="1364"/>
                    <a:pt x="4227" y="1361"/>
                    <a:pt x="4252" y="1352"/>
                  </a:cubicBezTo>
                  <a:cubicBezTo>
                    <a:pt x="3999" y="448"/>
                    <a:pt x="3302" y="0"/>
                    <a:pt x="2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4"/>
            <p:cNvSpPr/>
            <p:nvPr/>
          </p:nvSpPr>
          <p:spPr>
            <a:xfrm>
              <a:off x="1645345" y="1982644"/>
              <a:ext cx="48416" cy="56360"/>
            </a:xfrm>
            <a:custGeom>
              <a:avLst/>
              <a:gdLst/>
              <a:ahLst/>
              <a:cxnLst/>
              <a:rect l="l" t="t" r="r" b="b"/>
              <a:pathLst>
                <a:path w="2127" h="2476" extrusionOk="0">
                  <a:moveTo>
                    <a:pt x="455" y="0"/>
                  </a:moveTo>
                  <a:cubicBezTo>
                    <a:pt x="302" y="0"/>
                    <a:pt x="147" y="74"/>
                    <a:pt x="0" y="247"/>
                  </a:cubicBezTo>
                  <a:lnTo>
                    <a:pt x="284" y="582"/>
                  </a:lnTo>
                  <a:cubicBezTo>
                    <a:pt x="387" y="1227"/>
                    <a:pt x="464" y="1820"/>
                    <a:pt x="593" y="2465"/>
                  </a:cubicBezTo>
                  <a:cubicBezTo>
                    <a:pt x="651" y="2472"/>
                    <a:pt x="705" y="2476"/>
                    <a:pt x="756" y="2476"/>
                  </a:cubicBezTo>
                  <a:cubicBezTo>
                    <a:pt x="2127" y="2476"/>
                    <a:pt x="1337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4"/>
            <p:cNvSpPr/>
            <p:nvPr/>
          </p:nvSpPr>
          <p:spPr>
            <a:xfrm>
              <a:off x="1193281" y="2198853"/>
              <a:ext cx="144428" cy="220933"/>
            </a:xfrm>
            <a:custGeom>
              <a:avLst/>
              <a:gdLst/>
              <a:ahLst/>
              <a:cxnLst/>
              <a:rect l="l" t="t" r="r" b="b"/>
              <a:pathLst>
                <a:path w="6345" h="9706" extrusionOk="0">
                  <a:moveTo>
                    <a:pt x="2206" y="1"/>
                  </a:moveTo>
                  <a:cubicBezTo>
                    <a:pt x="1620" y="1"/>
                    <a:pt x="964" y="294"/>
                    <a:pt x="671" y="678"/>
                  </a:cubicBezTo>
                  <a:cubicBezTo>
                    <a:pt x="0" y="1555"/>
                    <a:pt x="78" y="3258"/>
                    <a:pt x="439" y="4212"/>
                  </a:cubicBezTo>
                  <a:cubicBezTo>
                    <a:pt x="645" y="4702"/>
                    <a:pt x="1316" y="4676"/>
                    <a:pt x="1599" y="5114"/>
                  </a:cubicBezTo>
                  <a:cubicBezTo>
                    <a:pt x="1960" y="5733"/>
                    <a:pt x="1651" y="6559"/>
                    <a:pt x="1599" y="7255"/>
                  </a:cubicBezTo>
                  <a:cubicBezTo>
                    <a:pt x="1522" y="7874"/>
                    <a:pt x="1316" y="8596"/>
                    <a:pt x="1419" y="9189"/>
                  </a:cubicBezTo>
                  <a:cubicBezTo>
                    <a:pt x="1496" y="9525"/>
                    <a:pt x="1574" y="9654"/>
                    <a:pt x="1703" y="9705"/>
                  </a:cubicBezTo>
                  <a:lnTo>
                    <a:pt x="6345" y="6765"/>
                  </a:lnTo>
                  <a:cubicBezTo>
                    <a:pt x="6010" y="6095"/>
                    <a:pt x="5520" y="5527"/>
                    <a:pt x="4901" y="5089"/>
                  </a:cubicBezTo>
                  <a:cubicBezTo>
                    <a:pt x="3972" y="4418"/>
                    <a:pt x="4153" y="3799"/>
                    <a:pt x="4153" y="2664"/>
                  </a:cubicBezTo>
                  <a:cubicBezTo>
                    <a:pt x="4230" y="1659"/>
                    <a:pt x="3714" y="704"/>
                    <a:pt x="2863" y="163"/>
                  </a:cubicBezTo>
                  <a:cubicBezTo>
                    <a:pt x="2676" y="50"/>
                    <a:pt x="2447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4"/>
            <p:cNvSpPr/>
            <p:nvPr/>
          </p:nvSpPr>
          <p:spPr>
            <a:xfrm>
              <a:off x="1160638" y="2251277"/>
              <a:ext cx="57316" cy="57384"/>
            </a:xfrm>
            <a:custGeom>
              <a:avLst/>
              <a:gdLst/>
              <a:ahLst/>
              <a:cxnLst/>
              <a:rect l="l" t="t" r="r" b="b"/>
              <a:pathLst>
                <a:path w="2518" h="2521" extrusionOk="0">
                  <a:moveTo>
                    <a:pt x="1821" y="0"/>
                  </a:moveTo>
                  <a:cubicBezTo>
                    <a:pt x="1" y="571"/>
                    <a:pt x="512" y="2521"/>
                    <a:pt x="1784" y="2521"/>
                  </a:cubicBezTo>
                  <a:cubicBezTo>
                    <a:pt x="2008" y="2521"/>
                    <a:pt x="2255" y="2460"/>
                    <a:pt x="2518" y="2321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4"/>
            <p:cNvSpPr/>
            <p:nvPr/>
          </p:nvSpPr>
          <p:spPr>
            <a:xfrm>
              <a:off x="1174660" y="2177227"/>
              <a:ext cx="115497" cy="95193"/>
            </a:xfrm>
            <a:custGeom>
              <a:avLst/>
              <a:gdLst/>
              <a:ahLst/>
              <a:cxnLst/>
              <a:rect l="l" t="t" r="r" b="b"/>
              <a:pathLst>
                <a:path w="5074" h="4182" extrusionOk="0">
                  <a:moveTo>
                    <a:pt x="3042" y="0"/>
                  </a:moveTo>
                  <a:cubicBezTo>
                    <a:pt x="2661" y="0"/>
                    <a:pt x="2269" y="96"/>
                    <a:pt x="1902" y="287"/>
                  </a:cubicBezTo>
                  <a:cubicBezTo>
                    <a:pt x="557" y="996"/>
                    <a:pt x="0" y="2494"/>
                    <a:pt x="408" y="3944"/>
                  </a:cubicBezTo>
                  <a:lnTo>
                    <a:pt x="408" y="3944"/>
                  </a:lnTo>
                  <a:lnTo>
                    <a:pt x="303" y="3614"/>
                  </a:lnTo>
                  <a:lnTo>
                    <a:pt x="303" y="3614"/>
                  </a:lnTo>
                  <a:cubicBezTo>
                    <a:pt x="277" y="3795"/>
                    <a:pt x="328" y="4001"/>
                    <a:pt x="406" y="4182"/>
                  </a:cubicBezTo>
                  <a:lnTo>
                    <a:pt x="689" y="4182"/>
                  </a:lnTo>
                  <a:cubicBezTo>
                    <a:pt x="432" y="2815"/>
                    <a:pt x="432" y="1680"/>
                    <a:pt x="1695" y="829"/>
                  </a:cubicBezTo>
                  <a:cubicBezTo>
                    <a:pt x="2108" y="542"/>
                    <a:pt x="2505" y="411"/>
                    <a:pt x="2880" y="411"/>
                  </a:cubicBezTo>
                  <a:cubicBezTo>
                    <a:pt x="3583" y="411"/>
                    <a:pt x="4208" y="872"/>
                    <a:pt x="4713" y="1628"/>
                  </a:cubicBezTo>
                  <a:cubicBezTo>
                    <a:pt x="4729" y="1623"/>
                    <a:pt x="4751" y="1621"/>
                    <a:pt x="4777" y="1621"/>
                  </a:cubicBezTo>
                  <a:cubicBezTo>
                    <a:pt x="4846" y="1621"/>
                    <a:pt x="4940" y="1636"/>
                    <a:pt x="5010" y="1636"/>
                  </a:cubicBezTo>
                  <a:cubicBezTo>
                    <a:pt x="5035" y="1636"/>
                    <a:pt x="5057" y="1634"/>
                    <a:pt x="5074" y="1628"/>
                  </a:cubicBezTo>
                  <a:cubicBezTo>
                    <a:pt x="4784" y="540"/>
                    <a:pt x="3945" y="0"/>
                    <a:pt x="3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4"/>
            <p:cNvSpPr/>
            <p:nvPr/>
          </p:nvSpPr>
          <p:spPr>
            <a:xfrm>
              <a:off x="1267240" y="2205272"/>
              <a:ext cx="58181" cy="67445"/>
            </a:xfrm>
            <a:custGeom>
              <a:avLst/>
              <a:gdLst/>
              <a:ahLst/>
              <a:cxnLst/>
              <a:rect l="l" t="t" r="r" b="b"/>
              <a:pathLst>
                <a:path w="2556" h="2963" extrusionOk="0">
                  <a:moveTo>
                    <a:pt x="552" y="1"/>
                  </a:moveTo>
                  <a:cubicBezTo>
                    <a:pt x="368" y="1"/>
                    <a:pt x="181" y="88"/>
                    <a:pt x="1" y="293"/>
                  </a:cubicBezTo>
                  <a:lnTo>
                    <a:pt x="336" y="706"/>
                  </a:lnTo>
                  <a:cubicBezTo>
                    <a:pt x="465" y="1480"/>
                    <a:pt x="543" y="2176"/>
                    <a:pt x="723" y="2950"/>
                  </a:cubicBezTo>
                  <a:cubicBezTo>
                    <a:pt x="793" y="2959"/>
                    <a:pt x="859" y="2963"/>
                    <a:pt x="921" y="2963"/>
                  </a:cubicBezTo>
                  <a:cubicBezTo>
                    <a:pt x="2555" y="2963"/>
                    <a:pt x="1622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4"/>
            <p:cNvSpPr/>
            <p:nvPr/>
          </p:nvSpPr>
          <p:spPr>
            <a:xfrm>
              <a:off x="1044156" y="2617681"/>
              <a:ext cx="132114" cy="202495"/>
            </a:xfrm>
            <a:custGeom>
              <a:avLst/>
              <a:gdLst/>
              <a:ahLst/>
              <a:cxnLst/>
              <a:rect l="l" t="t" r="r" b="b"/>
              <a:pathLst>
                <a:path w="5804" h="8896" extrusionOk="0">
                  <a:moveTo>
                    <a:pt x="2025" y="1"/>
                  </a:moveTo>
                  <a:cubicBezTo>
                    <a:pt x="1490" y="1"/>
                    <a:pt x="893" y="270"/>
                    <a:pt x="620" y="617"/>
                  </a:cubicBezTo>
                  <a:cubicBezTo>
                    <a:pt x="1" y="1442"/>
                    <a:pt x="78" y="2989"/>
                    <a:pt x="413" y="3841"/>
                  </a:cubicBezTo>
                  <a:cubicBezTo>
                    <a:pt x="594" y="4305"/>
                    <a:pt x="1213" y="4279"/>
                    <a:pt x="1471" y="4692"/>
                  </a:cubicBezTo>
                  <a:cubicBezTo>
                    <a:pt x="1806" y="5233"/>
                    <a:pt x="1522" y="6007"/>
                    <a:pt x="1471" y="6652"/>
                  </a:cubicBezTo>
                  <a:cubicBezTo>
                    <a:pt x="1393" y="7193"/>
                    <a:pt x="1213" y="7864"/>
                    <a:pt x="1316" y="8406"/>
                  </a:cubicBezTo>
                  <a:cubicBezTo>
                    <a:pt x="1367" y="8715"/>
                    <a:pt x="1445" y="8844"/>
                    <a:pt x="1548" y="8896"/>
                  </a:cubicBezTo>
                  <a:lnTo>
                    <a:pt x="5803" y="6213"/>
                  </a:lnTo>
                  <a:cubicBezTo>
                    <a:pt x="5494" y="5569"/>
                    <a:pt x="5056" y="5053"/>
                    <a:pt x="4488" y="4666"/>
                  </a:cubicBezTo>
                  <a:cubicBezTo>
                    <a:pt x="3637" y="4047"/>
                    <a:pt x="3818" y="3479"/>
                    <a:pt x="3818" y="2448"/>
                  </a:cubicBezTo>
                  <a:cubicBezTo>
                    <a:pt x="3869" y="1519"/>
                    <a:pt x="3405" y="668"/>
                    <a:pt x="2631" y="152"/>
                  </a:cubicBezTo>
                  <a:cubicBezTo>
                    <a:pt x="2458" y="47"/>
                    <a:pt x="2247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4"/>
            <p:cNvSpPr/>
            <p:nvPr/>
          </p:nvSpPr>
          <p:spPr>
            <a:xfrm>
              <a:off x="1015087" y="2665758"/>
              <a:ext cx="51990" cy="51944"/>
            </a:xfrm>
            <a:custGeom>
              <a:avLst/>
              <a:gdLst/>
              <a:ahLst/>
              <a:cxnLst/>
              <a:rect l="l" t="t" r="r" b="b"/>
              <a:pathLst>
                <a:path w="2284" h="2282" extrusionOk="0">
                  <a:moveTo>
                    <a:pt x="1639" y="1"/>
                  </a:moveTo>
                  <a:cubicBezTo>
                    <a:pt x="0" y="503"/>
                    <a:pt x="434" y="2282"/>
                    <a:pt x="1592" y="2282"/>
                  </a:cubicBezTo>
                  <a:cubicBezTo>
                    <a:pt x="1802" y="2282"/>
                    <a:pt x="2035" y="2224"/>
                    <a:pt x="2283" y="2090"/>
                  </a:cubicBezTo>
                  <a:lnTo>
                    <a:pt x="1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4"/>
            <p:cNvSpPr/>
            <p:nvPr/>
          </p:nvSpPr>
          <p:spPr>
            <a:xfrm>
              <a:off x="1028381" y="2598400"/>
              <a:ext cx="104434" cy="86748"/>
            </a:xfrm>
            <a:custGeom>
              <a:avLst/>
              <a:gdLst/>
              <a:ahLst/>
              <a:cxnLst/>
              <a:rect l="l" t="t" r="r" b="b"/>
              <a:pathLst>
                <a:path w="4588" h="3811" extrusionOk="0">
                  <a:moveTo>
                    <a:pt x="2729" y="1"/>
                  </a:moveTo>
                  <a:cubicBezTo>
                    <a:pt x="2386" y="1"/>
                    <a:pt x="2033" y="85"/>
                    <a:pt x="1699" y="252"/>
                  </a:cubicBezTo>
                  <a:cubicBezTo>
                    <a:pt x="556" y="869"/>
                    <a:pt x="1" y="2135"/>
                    <a:pt x="249" y="3349"/>
                  </a:cubicBezTo>
                  <a:lnTo>
                    <a:pt x="249" y="3349"/>
                  </a:lnTo>
                  <a:cubicBezTo>
                    <a:pt x="235" y="3511"/>
                    <a:pt x="263" y="3671"/>
                    <a:pt x="332" y="3811"/>
                  </a:cubicBezTo>
                  <a:lnTo>
                    <a:pt x="590" y="3811"/>
                  </a:lnTo>
                  <a:cubicBezTo>
                    <a:pt x="358" y="2573"/>
                    <a:pt x="358" y="1515"/>
                    <a:pt x="1519" y="742"/>
                  </a:cubicBezTo>
                  <a:cubicBezTo>
                    <a:pt x="1896" y="490"/>
                    <a:pt x="2257" y="373"/>
                    <a:pt x="2599" y="373"/>
                  </a:cubicBezTo>
                  <a:cubicBezTo>
                    <a:pt x="3238" y="373"/>
                    <a:pt x="3808" y="783"/>
                    <a:pt x="4278" y="1489"/>
                  </a:cubicBezTo>
                  <a:cubicBezTo>
                    <a:pt x="4289" y="1484"/>
                    <a:pt x="4306" y="1482"/>
                    <a:pt x="4326" y="1482"/>
                  </a:cubicBezTo>
                  <a:cubicBezTo>
                    <a:pt x="4381" y="1482"/>
                    <a:pt x="4463" y="1497"/>
                    <a:pt x="4527" y="1497"/>
                  </a:cubicBezTo>
                  <a:cubicBezTo>
                    <a:pt x="4551" y="1497"/>
                    <a:pt x="4572" y="1495"/>
                    <a:pt x="4588" y="1489"/>
                  </a:cubicBezTo>
                  <a:cubicBezTo>
                    <a:pt x="4315" y="488"/>
                    <a:pt x="3553" y="1"/>
                    <a:pt x="2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4"/>
            <p:cNvSpPr/>
            <p:nvPr/>
          </p:nvSpPr>
          <p:spPr>
            <a:xfrm>
              <a:off x="1112265" y="2623691"/>
              <a:ext cx="52946" cy="61732"/>
            </a:xfrm>
            <a:custGeom>
              <a:avLst/>
              <a:gdLst/>
              <a:ahLst/>
              <a:cxnLst/>
              <a:rect l="l" t="t" r="r" b="b"/>
              <a:pathLst>
                <a:path w="2326" h="2712" extrusionOk="0">
                  <a:moveTo>
                    <a:pt x="503" y="1"/>
                  </a:moveTo>
                  <a:cubicBezTo>
                    <a:pt x="334" y="1"/>
                    <a:pt x="163" y="83"/>
                    <a:pt x="0" y="275"/>
                  </a:cubicBezTo>
                  <a:lnTo>
                    <a:pt x="284" y="636"/>
                  </a:lnTo>
                  <a:cubicBezTo>
                    <a:pt x="413" y="1359"/>
                    <a:pt x="490" y="2003"/>
                    <a:pt x="645" y="2700"/>
                  </a:cubicBezTo>
                  <a:cubicBezTo>
                    <a:pt x="709" y="2708"/>
                    <a:pt x="769" y="2712"/>
                    <a:pt x="825" y="2712"/>
                  </a:cubicBezTo>
                  <a:cubicBezTo>
                    <a:pt x="2325" y="2712"/>
                    <a:pt x="1469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4"/>
            <p:cNvSpPr/>
            <p:nvPr/>
          </p:nvSpPr>
          <p:spPr>
            <a:xfrm>
              <a:off x="1388775" y="2068849"/>
              <a:ext cx="145020" cy="221183"/>
            </a:xfrm>
            <a:custGeom>
              <a:avLst/>
              <a:gdLst/>
              <a:ahLst/>
              <a:cxnLst/>
              <a:rect l="l" t="t" r="r" b="b"/>
              <a:pathLst>
                <a:path w="6371" h="9717" extrusionOk="0">
                  <a:moveTo>
                    <a:pt x="2223" y="0"/>
                  </a:moveTo>
                  <a:cubicBezTo>
                    <a:pt x="1639" y="0"/>
                    <a:pt x="988" y="300"/>
                    <a:pt x="697" y="664"/>
                  </a:cubicBezTo>
                  <a:cubicBezTo>
                    <a:pt x="1" y="1567"/>
                    <a:pt x="104" y="3243"/>
                    <a:pt x="465" y="4197"/>
                  </a:cubicBezTo>
                  <a:cubicBezTo>
                    <a:pt x="671" y="4687"/>
                    <a:pt x="1316" y="4661"/>
                    <a:pt x="1600" y="5126"/>
                  </a:cubicBezTo>
                  <a:cubicBezTo>
                    <a:pt x="1987" y="5719"/>
                    <a:pt x="1677" y="6544"/>
                    <a:pt x="1600" y="7266"/>
                  </a:cubicBezTo>
                  <a:cubicBezTo>
                    <a:pt x="1548" y="7860"/>
                    <a:pt x="1342" y="8607"/>
                    <a:pt x="1445" y="9201"/>
                  </a:cubicBezTo>
                  <a:cubicBezTo>
                    <a:pt x="1497" y="9510"/>
                    <a:pt x="1574" y="9665"/>
                    <a:pt x="1703" y="9716"/>
                  </a:cubicBezTo>
                  <a:lnTo>
                    <a:pt x="6371" y="6776"/>
                  </a:lnTo>
                  <a:cubicBezTo>
                    <a:pt x="6036" y="6106"/>
                    <a:pt x="5520" y="5513"/>
                    <a:pt x="4901" y="5074"/>
                  </a:cubicBezTo>
                  <a:cubicBezTo>
                    <a:pt x="3998" y="4404"/>
                    <a:pt x="4179" y="3785"/>
                    <a:pt x="4179" y="2676"/>
                  </a:cubicBezTo>
                  <a:cubicBezTo>
                    <a:pt x="4230" y="1670"/>
                    <a:pt x="3740" y="715"/>
                    <a:pt x="2889" y="174"/>
                  </a:cubicBezTo>
                  <a:cubicBezTo>
                    <a:pt x="2699" y="52"/>
                    <a:pt x="2467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4"/>
            <p:cNvSpPr/>
            <p:nvPr/>
          </p:nvSpPr>
          <p:spPr>
            <a:xfrm>
              <a:off x="1356815" y="2120933"/>
              <a:ext cx="57225" cy="57043"/>
            </a:xfrm>
            <a:custGeom>
              <a:avLst/>
              <a:gdLst/>
              <a:ahLst/>
              <a:cxnLst/>
              <a:rect l="l" t="t" r="r" b="b"/>
              <a:pathLst>
                <a:path w="2514" h="2506" extrusionOk="0">
                  <a:moveTo>
                    <a:pt x="1792" y="1"/>
                  </a:moveTo>
                  <a:cubicBezTo>
                    <a:pt x="0" y="569"/>
                    <a:pt x="503" y="2505"/>
                    <a:pt x="1764" y="2505"/>
                  </a:cubicBezTo>
                  <a:cubicBezTo>
                    <a:pt x="1992" y="2505"/>
                    <a:pt x="2245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4"/>
            <p:cNvSpPr/>
            <p:nvPr/>
          </p:nvSpPr>
          <p:spPr>
            <a:xfrm>
              <a:off x="1372021" y="2046883"/>
              <a:ext cx="114222" cy="95216"/>
            </a:xfrm>
            <a:custGeom>
              <a:avLst/>
              <a:gdLst/>
              <a:ahLst/>
              <a:cxnLst/>
              <a:rect l="l" t="t" r="r" b="b"/>
              <a:pathLst>
                <a:path w="5018" h="4183" extrusionOk="0">
                  <a:moveTo>
                    <a:pt x="2981" y="1"/>
                  </a:moveTo>
                  <a:cubicBezTo>
                    <a:pt x="2603" y="1"/>
                    <a:pt x="2213" y="97"/>
                    <a:pt x="1846" y="288"/>
                  </a:cubicBezTo>
                  <a:cubicBezTo>
                    <a:pt x="549" y="982"/>
                    <a:pt x="1" y="2363"/>
                    <a:pt x="275" y="3720"/>
                  </a:cubicBezTo>
                  <a:lnTo>
                    <a:pt x="275" y="3720"/>
                  </a:lnTo>
                  <a:lnTo>
                    <a:pt x="247" y="3615"/>
                  </a:lnTo>
                  <a:lnTo>
                    <a:pt x="247" y="3615"/>
                  </a:lnTo>
                  <a:cubicBezTo>
                    <a:pt x="221" y="3821"/>
                    <a:pt x="247" y="4002"/>
                    <a:pt x="324" y="4182"/>
                  </a:cubicBezTo>
                  <a:lnTo>
                    <a:pt x="608" y="4182"/>
                  </a:lnTo>
                  <a:cubicBezTo>
                    <a:pt x="350" y="2815"/>
                    <a:pt x="376" y="1680"/>
                    <a:pt x="1639" y="829"/>
                  </a:cubicBezTo>
                  <a:cubicBezTo>
                    <a:pt x="2052" y="551"/>
                    <a:pt x="2450" y="423"/>
                    <a:pt x="2825" y="423"/>
                  </a:cubicBezTo>
                  <a:cubicBezTo>
                    <a:pt x="3528" y="423"/>
                    <a:pt x="4153" y="872"/>
                    <a:pt x="4657" y="1629"/>
                  </a:cubicBezTo>
                  <a:cubicBezTo>
                    <a:pt x="4673" y="1623"/>
                    <a:pt x="4694" y="1621"/>
                    <a:pt x="4718" y="1621"/>
                  </a:cubicBezTo>
                  <a:cubicBezTo>
                    <a:pt x="4783" y="1621"/>
                    <a:pt x="4870" y="1636"/>
                    <a:pt x="4944" y="1636"/>
                  </a:cubicBezTo>
                  <a:cubicBezTo>
                    <a:pt x="4971" y="1636"/>
                    <a:pt x="4996" y="1634"/>
                    <a:pt x="5018" y="1629"/>
                  </a:cubicBezTo>
                  <a:cubicBezTo>
                    <a:pt x="4710" y="540"/>
                    <a:pt x="3878" y="1"/>
                    <a:pt x="2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4"/>
            <p:cNvSpPr/>
            <p:nvPr/>
          </p:nvSpPr>
          <p:spPr>
            <a:xfrm>
              <a:off x="1463349" y="2074950"/>
              <a:ext cx="58113" cy="67445"/>
            </a:xfrm>
            <a:custGeom>
              <a:avLst/>
              <a:gdLst/>
              <a:ahLst/>
              <a:cxnLst/>
              <a:rect l="l" t="t" r="r" b="b"/>
              <a:pathLst>
                <a:path w="2553" h="2963" extrusionOk="0">
                  <a:moveTo>
                    <a:pt x="543" y="0"/>
                  </a:moveTo>
                  <a:cubicBezTo>
                    <a:pt x="361" y="0"/>
                    <a:pt x="176" y="88"/>
                    <a:pt x="0" y="293"/>
                  </a:cubicBezTo>
                  <a:lnTo>
                    <a:pt x="310" y="705"/>
                  </a:lnTo>
                  <a:cubicBezTo>
                    <a:pt x="464" y="1479"/>
                    <a:pt x="542" y="2175"/>
                    <a:pt x="722" y="2949"/>
                  </a:cubicBezTo>
                  <a:cubicBezTo>
                    <a:pt x="792" y="2958"/>
                    <a:pt x="858" y="2962"/>
                    <a:pt x="920" y="2962"/>
                  </a:cubicBezTo>
                  <a:cubicBezTo>
                    <a:pt x="2553" y="2962"/>
                    <a:pt x="1602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4"/>
            <p:cNvSpPr/>
            <p:nvPr/>
          </p:nvSpPr>
          <p:spPr>
            <a:xfrm>
              <a:off x="1455132" y="2347841"/>
              <a:ext cx="111559" cy="170582"/>
            </a:xfrm>
            <a:custGeom>
              <a:avLst/>
              <a:gdLst/>
              <a:ahLst/>
              <a:cxnLst/>
              <a:rect l="l" t="t" r="r" b="b"/>
              <a:pathLst>
                <a:path w="4901" h="7494" extrusionOk="0">
                  <a:moveTo>
                    <a:pt x="1713" y="0"/>
                  </a:moveTo>
                  <a:cubicBezTo>
                    <a:pt x="1257" y="0"/>
                    <a:pt x="759" y="240"/>
                    <a:pt x="542" y="530"/>
                  </a:cubicBezTo>
                  <a:cubicBezTo>
                    <a:pt x="0" y="1226"/>
                    <a:pt x="77" y="2515"/>
                    <a:pt x="361" y="3238"/>
                  </a:cubicBezTo>
                  <a:cubicBezTo>
                    <a:pt x="516" y="3624"/>
                    <a:pt x="1032" y="3599"/>
                    <a:pt x="1238" y="3934"/>
                  </a:cubicBezTo>
                  <a:cubicBezTo>
                    <a:pt x="1522" y="4398"/>
                    <a:pt x="1290" y="5043"/>
                    <a:pt x="1238" y="5585"/>
                  </a:cubicBezTo>
                  <a:cubicBezTo>
                    <a:pt x="1186" y="6049"/>
                    <a:pt x="1032" y="6616"/>
                    <a:pt x="1109" y="7080"/>
                  </a:cubicBezTo>
                  <a:cubicBezTo>
                    <a:pt x="1161" y="7313"/>
                    <a:pt x="1212" y="7442"/>
                    <a:pt x="1315" y="7493"/>
                  </a:cubicBezTo>
                  <a:lnTo>
                    <a:pt x="4900" y="5223"/>
                  </a:lnTo>
                  <a:cubicBezTo>
                    <a:pt x="4642" y="4708"/>
                    <a:pt x="4255" y="4269"/>
                    <a:pt x="3791" y="3934"/>
                  </a:cubicBezTo>
                  <a:cubicBezTo>
                    <a:pt x="3069" y="3418"/>
                    <a:pt x="3224" y="2954"/>
                    <a:pt x="3224" y="2077"/>
                  </a:cubicBezTo>
                  <a:cubicBezTo>
                    <a:pt x="3275" y="1303"/>
                    <a:pt x="2889" y="555"/>
                    <a:pt x="2244" y="143"/>
                  </a:cubicBezTo>
                  <a:cubicBezTo>
                    <a:pt x="2091" y="43"/>
                    <a:pt x="1906" y="0"/>
                    <a:pt x="1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4"/>
            <p:cNvSpPr/>
            <p:nvPr/>
          </p:nvSpPr>
          <p:spPr>
            <a:xfrm>
              <a:off x="1430752" y="2388064"/>
              <a:ext cx="43772" cy="44091"/>
            </a:xfrm>
            <a:custGeom>
              <a:avLst/>
              <a:gdLst/>
              <a:ahLst/>
              <a:cxnLst/>
              <a:rect l="l" t="t" r="r" b="b"/>
              <a:pathLst>
                <a:path w="1923" h="1937" extrusionOk="0">
                  <a:moveTo>
                    <a:pt x="1381" y="1"/>
                  </a:moveTo>
                  <a:cubicBezTo>
                    <a:pt x="1" y="439"/>
                    <a:pt x="388" y="1936"/>
                    <a:pt x="1357" y="1936"/>
                  </a:cubicBezTo>
                  <a:cubicBezTo>
                    <a:pt x="1529" y="1936"/>
                    <a:pt x="1720" y="1889"/>
                    <a:pt x="1922" y="1780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4"/>
            <p:cNvSpPr/>
            <p:nvPr/>
          </p:nvSpPr>
          <p:spPr>
            <a:xfrm>
              <a:off x="1441838" y="2331064"/>
              <a:ext cx="88455" cy="73455"/>
            </a:xfrm>
            <a:custGeom>
              <a:avLst/>
              <a:gdLst/>
              <a:ahLst/>
              <a:cxnLst/>
              <a:rect l="l" t="t" r="r" b="b"/>
              <a:pathLst>
                <a:path w="3886" h="3227" extrusionOk="0">
                  <a:moveTo>
                    <a:pt x="2331" y="0"/>
                  </a:moveTo>
                  <a:cubicBezTo>
                    <a:pt x="2032" y="0"/>
                    <a:pt x="1724" y="79"/>
                    <a:pt x="1435" y="235"/>
                  </a:cubicBezTo>
                  <a:cubicBezTo>
                    <a:pt x="474" y="738"/>
                    <a:pt x="0" y="1810"/>
                    <a:pt x="212" y="2838"/>
                  </a:cubicBezTo>
                  <a:lnTo>
                    <a:pt x="212" y="2838"/>
                  </a:lnTo>
                  <a:lnTo>
                    <a:pt x="197" y="2788"/>
                  </a:lnTo>
                  <a:lnTo>
                    <a:pt x="197" y="2788"/>
                  </a:lnTo>
                  <a:cubicBezTo>
                    <a:pt x="197" y="2917"/>
                    <a:pt x="223" y="3072"/>
                    <a:pt x="275" y="3201"/>
                  </a:cubicBezTo>
                  <a:lnTo>
                    <a:pt x="316" y="3201"/>
                  </a:lnTo>
                  <a:cubicBezTo>
                    <a:pt x="320" y="3209"/>
                    <a:pt x="323" y="3218"/>
                    <a:pt x="326" y="3227"/>
                  </a:cubicBezTo>
                  <a:lnTo>
                    <a:pt x="319" y="3201"/>
                  </a:lnTo>
                  <a:lnTo>
                    <a:pt x="507" y="3201"/>
                  </a:lnTo>
                  <a:cubicBezTo>
                    <a:pt x="300" y="2169"/>
                    <a:pt x="300" y="1267"/>
                    <a:pt x="1280" y="622"/>
                  </a:cubicBezTo>
                  <a:cubicBezTo>
                    <a:pt x="1595" y="406"/>
                    <a:pt x="1901" y="306"/>
                    <a:pt x="2191" y="306"/>
                  </a:cubicBezTo>
                  <a:cubicBezTo>
                    <a:pt x="2731" y="306"/>
                    <a:pt x="3215" y="653"/>
                    <a:pt x="3602" y="1241"/>
                  </a:cubicBezTo>
                  <a:cubicBezTo>
                    <a:pt x="3636" y="1241"/>
                    <a:pt x="3716" y="1252"/>
                    <a:pt x="3789" y="1252"/>
                  </a:cubicBezTo>
                  <a:cubicBezTo>
                    <a:pt x="3825" y="1252"/>
                    <a:pt x="3859" y="1249"/>
                    <a:pt x="3885" y="1241"/>
                  </a:cubicBezTo>
                  <a:cubicBezTo>
                    <a:pt x="3652" y="414"/>
                    <a:pt x="3017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4"/>
            <p:cNvSpPr/>
            <p:nvPr/>
          </p:nvSpPr>
          <p:spPr>
            <a:xfrm>
              <a:off x="1513247" y="2352439"/>
              <a:ext cx="44432" cy="52285"/>
            </a:xfrm>
            <a:custGeom>
              <a:avLst/>
              <a:gdLst/>
              <a:ahLst/>
              <a:cxnLst/>
              <a:rect l="l" t="t" r="r" b="b"/>
              <a:pathLst>
                <a:path w="1952" h="2297" extrusionOk="0">
                  <a:moveTo>
                    <a:pt x="416" y="0"/>
                  </a:moveTo>
                  <a:cubicBezTo>
                    <a:pt x="277" y="0"/>
                    <a:pt x="135" y="67"/>
                    <a:pt x="0" y="224"/>
                  </a:cubicBezTo>
                  <a:lnTo>
                    <a:pt x="232" y="534"/>
                  </a:lnTo>
                  <a:cubicBezTo>
                    <a:pt x="336" y="1153"/>
                    <a:pt x="387" y="1694"/>
                    <a:pt x="542" y="2288"/>
                  </a:cubicBezTo>
                  <a:cubicBezTo>
                    <a:pt x="593" y="2294"/>
                    <a:pt x="641" y="2297"/>
                    <a:pt x="686" y="2297"/>
                  </a:cubicBezTo>
                  <a:cubicBezTo>
                    <a:pt x="1951" y="2297"/>
                    <a:pt x="1231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4"/>
            <p:cNvSpPr/>
            <p:nvPr/>
          </p:nvSpPr>
          <p:spPr>
            <a:xfrm>
              <a:off x="1151009" y="1934749"/>
              <a:ext cx="104525" cy="84631"/>
            </a:xfrm>
            <a:custGeom>
              <a:avLst/>
              <a:gdLst/>
              <a:ahLst/>
              <a:cxnLst/>
              <a:rect l="l" t="t" r="r" b="b"/>
              <a:pathLst>
                <a:path w="4592" h="3718" extrusionOk="0">
                  <a:moveTo>
                    <a:pt x="2452" y="0"/>
                  </a:moveTo>
                  <a:cubicBezTo>
                    <a:pt x="1215" y="0"/>
                    <a:pt x="126" y="1083"/>
                    <a:pt x="26" y="2480"/>
                  </a:cubicBezTo>
                  <a:cubicBezTo>
                    <a:pt x="0" y="2918"/>
                    <a:pt x="52" y="3331"/>
                    <a:pt x="207" y="3718"/>
                  </a:cubicBezTo>
                  <a:lnTo>
                    <a:pt x="671" y="3512"/>
                  </a:lnTo>
                  <a:cubicBezTo>
                    <a:pt x="490" y="3151"/>
                    <a:pt x="413" y="2738"/>
                    <a:pt x="439" y="2351"/>
                  </a:cubicBezTo>
                  <a:cubicBezTo>
                    <a:pt x="538" y="1187"/>
                    <a:pt x="1398" y="309"/>
                    <a:pt x="2424" y="309"/>
                  </a:cubicBezTo>
                  <a:cubicBezTo>
                    <a:pt x="2467" y="309"/>
                    <a:pt x="2510" y="310"/>
                    <a:pt x="2554" y="314"/>
                  </a:cubicBezTo>
                  <a:cubicBezTo>
                    <a:pt x="3379" y="391"/>
                    <a:pt x="4075" y="984"/>
                    <a:pt x="4256" y="1809"/>
                  </a:cubicBezTo>
                  <a:lnTo>
                    <a:pt x="4591" y="1655"/>
                  </a:lnTo>
                  <a:cubicBezTo>
                    <a:pt x="4307" y="752"/>
                    <a:pt x="3508" y="107"/>
                    <a:pt x="2580" y="4"/>
                  </a:cubicBezTo>
                  <a:cubicBezTo>
                    <a:pt x="2537" y="2"/>
                    <a:pt x="2495" y="0"/>
                    <a:pt x="2452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4"/>
            <p:cNvSpPr/>
            <p:nvPr/>
          </p:nvSpPr>
          <p:spPr>
            <a:xfrm>
              <a:off x="1135735" y="2009983"/>
              <a:ext cx="58158" cy="49395"/>
            </a:xfrm>
            <a:custGeom>
              <a:avLst/>
              <a:gdLst/>
              <a:ahLst/>
              <a:cxnLst/>
              <a:rect l="l" t="t" r="r" b="b"/>
              <a:pathLst>
                <a:path w="2555" h="2170" extrusionOk="0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69"/>
                    <a:pt x="1422" y="2169"/>
                  </a:cubicBezTo>
                  <a:cubicBezTo>
                    <a:pt x="1936" y="2169"/>
                    <a:pt x="2436" y="1807"/>
                    <a:pt x="2503" y="1212"/>
                  </a:cubicBezTo>
                  <a:cubicBezTo>
                    <a:pt x="2554" y="568"/>
                    <a:pt x="2064" y="26"/>
                    <a:pt x="1445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4"/>
            <p:cNvSpPr/>
            <p:nvPr/>
          </p:nvSpPr>
          <p:spPr>
            <a:xfrm>
              <a:off x="1222624" y="1967119"/>
              <a:ext cx="58158" cy="49395"/>
            </a:xfrm>
            <a:custGeom>
              <a:avLst/>
              <a:gdLst/>
              <a:ahLst/>
              <a:cxnLst/>
              <a:rect l="l" t="t" r="r" b="b"/>
              <a:pathLst>
                <a:path w="2555" h="2170" extrusionOk="0">
                  <a:moveTo>
                    <a:pt x="1445" y="1"/>
                  </a:moveTo>
                  <a:cubicBezTo>
                    <a:pt x="517" y="1"/>
                    <a:pt x="1" y="1110"/>
                    <a:pt x="646" y="1806"/>
                  </a:cubicBezTo>
                  <a:cubicBezTo>
                    <a:pt x="868" y="2056"/>
                    <a:pt x="1160" y="2170"/>
                    <a:pt x="1448" y="2170"/>
                  </a:cubicBezTo>
                  <a:cubicBezTo>
                    <a:pt x="1962" y="2170"/>
                    <a:pt x="2462" y="1808"/>
                    <a:pt x="2528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4"/>
            <p:cNvSpPr/>
            <p:nvPr/>
          </p:nvSpPr>
          <p:spPr>
            <a:xfrm>
              <a:off x="1369995" y="1814966"/>
              <a:ext cx="105094" cy="84654"/>
            </a:xfrm>
            <a:custGeom>
              <a:avLst/>
              <a:gdLst/>
              <a:ahLst/>
              <a:cxnLst/>
              <a:rect l="l" t="t" r="r" b="b"/>
              <a:pathLst>
                <a:path w="4617" h="3719" extrusionOk="0">
                  <a:moveTo>
                    <a:pt x="2452" y="1"/>
                  </a:moveTo>
                  <a:cubicBezTo>
                    <a:pt x="1216" y="1"/>
                    <a:pt x="152" y="1084"/>
                    <a:pt x="52" y="2481"/>
                  </a:cubicBezTo>
                  <a:cubicBezTo>
                    <a:pt x="0" y="2919"/>
                    <a:pt x="78" y="3332"/>
                    <a:pt x="232" y="3719"/>
                  </a:cubicBezTo>
                  <a:lnTo>
                    <a:pt x="671" y="3512"/>
                  </a:lnTo>
                  <a:cubicBezTo>
                    <a:pt x="516" y="3151"/>
                    <a:pt x="439" y="2739"/>
                    <a:pt x="465" y="2352"/>
                  </a:cubicBezTo>
                  <a:cubicBezTo>
                    <a:pt x="564" y="1188"/>
                    <a:pt x="1423" y="310"/>
                    <a:pt x="2450" y="310"/>
                  </a:cubicBezTo>
                  <a:cubicBezTo>
                    <a:pt x="2493" y="310"/>
                    <a:pt x="2536" y="311"/>
                    <a:pt x="2579" y="314"/>
                  </a:cubicBezTo>
                  <a:cubicBezTo>
                    <a:pt x="3405" y="392"/>
                    <a:pt x="4101" y="985"/>
                    <a:pt x="4282" y="1810"/>
                  </a:cubicBezTo>
                  <a:lnTo>
                    <a:pt x="4617" y="1655"/>
                  </a:lnTo>
                  <a:cubicBezTo>
                    <a:pt x="4333" y="753"/>
                    <a:pt x="3534" y="108"/>
                    <a:pt x="2579" y="5"/>
                  </a:cubicBezTo>
                  <a:cubicBezTo>
                    <a:pt x="2537" y="2"/>
                    <a:pt x="2495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4"/>
            <p:cNvSpPr/>
            <p:nvPr/>
          </p:nvSpPr>
          <p:spPr>
            <a:xfrm>
              <a:off x="1355313" y="1890200"/>
              <a:ext cx="57566" cy="49417"/>
            </a:xfrm>
            <a:custGeom>
              <a:avLst/>
              <a:gdLst/>
              <a:ahLst/>
              <a:cxnLst/>
              <a:rect l="l" t="t" r="r" b="b"/>
              <a:pathLst>
                <a:path w="2529" h="2171" extrusionOk="0">
                  <a:moveTo>
                    <a:pt x="1419" y="1"/>
                  </a:moveTo>
                  <a:cubicBezTo>
                    <a:pt x="491" y="1"/>
                    <a:pt x="1" y="1110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7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4"/>
            <p:cNvSpPr/>
            <p:nvPr/>
          </p:nvSpPr>
          <p:spPr>
            <a:xfrm>
              <a:off x="1442202" y="1847951"/>
              <a:ext cx="58135" cy="49213"/>
            </a:xfrm>
            <a:custGeom>
              <a:avLst/>
              <a:gdLst/>
              <a:ahLst/>
              <a:cxnLst/>
              <a:rect l="l" t="t" r="r" b="b"/>
              <a:pathLst>
                <a:path w="2554" h="2162" extrusionOk="0">
                  <a:moveTo>
                    <a:pt x="1445" y="0"/>
                  </a:moveTo>
                  <a:cubicBezTo>
                    <a:pt x="491" y="0"/>
                    <a:pt x="1" y="1109"/>
                    <a:pt x="620" y="1805"/>
                  </a:cubicBezTo>
                  <a:cubicBezTo>
                    <a:pt x="847" y="2051"/>
                    <a:pt x="1138" y="2162"/>
                    <a:pt x="1425" y="2162"/>
                  </a:cubicBezTo>
                  <a:cubicBezTo>
                    <a:pt x="1951" y="2162"/>
                    <a:pt x="2461" y="1788"/>
                    <a:pt x="2528" y="1186"/>
                  </a:cubicBezTo>
                  <a:cubicBezTo>
                    <a:pt x="2554" y="567"/>
                    <a:pt x="2064" y="26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4"/>
            <p:cNvSpPr/>
            <p:nvPr/>
          </p:nvSpPr>
          <p:spPr>
            <a:xfrm>
              <a:off x="1629478" y="2228286"/>
              <a:ext cx="94555" cy="76436"/>
            </a:xfrm>
            <a:custGeom>
              <a:avLst/>
              <a:gdLst/>
              <a:ahLst/>
              <a:cxnLst/>
              <a:rect l="l" t="t" r="r" b="b"/>
              <a:pathLst>
                <a:path w="4154" h="3358" extrusionOk="0">
                  <a:moveTo>
                    <a:pt x="2217" y="0"/>
                  </a:moveTo>
                  <a:cubicBezTo>
                    <a:pt x="1086" y="0"/>
                    <a:pt x="126" y="956"/>
                    <a:pt x="27" y="2222"/>
                  </a:cubicBezTo>
                  <a:cubicBezTo>
                    <a:pt x="1" y="2609"/>
                    <a:pt x="52" y="2996"/>
                    <a:pt x="207" y="3357"/>
                  </a:cubicBezTo>
                  <a:lnTo>
                    <a:pt x="620" y="3151"/>
                  </a:lnTo>
                  <a:cubicBezTo>
                    <a:pt x="465" y="2841"/>
                    <a:pt x="388" y="2480"/>
                    <a:pt x="414" y="2119"/>
                  </a:cubicBezTo>
                  <a:cubicBezTo>
                    <a:pt x="488" y="1082"/>
                    <a:pt x="1271" y="257"/>
                    <a:pt x="2198" y="257"/>
                  </a:cubicBezTo>
                  <a:cubicBezTo>
                    <a:pt x="2239" y="257"/>
                    <a:pt x="2281" y="259"/>
                    <a:pt x="2322" y="262"/>
                  </a:cubicBezTo>
                  <a:cubicBezTo>
                    <a:pt x="3070" y="340"/>
                    <a:pt x="3689" y="881"/>
                    <a:pt x="3869" y="1603"/>
                  </a:cubicBezTo>
                  <a:lnTo>
                    <a:pt x="4153" y="1475"/>
                  </a:lnTo>
                  <a:cubicBezTo>
                    <a:pt x="3895" y="675"/>
                    <a:pt x="3173" y="82"/>
                    <a:pt x="2348" y="4"/>
                  </a:cubicBezTo>
                  <a:cubicBezTo>
                    <a:pt x="2304" y="2"/>
                    <a:pt x="2260" y="0"/>
                    <a:pt x="2217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4"/>
            <p:cNvSpPr/>
            <p:nvPr/>
          </p:nvSpPr>
          <p:spPr>
            <a:xfrm>
              <a:off x="1616571" y="2295894"/>
              <a:ext cx="51694" cy="43863"/>
            </a:xfrm>
            <a:custGeom>
              <a:avLst/>
              <a:gdLst/>
              <a:ahLst/>
              <a:cxnLst/>
              <a:rect l="l" t="t" r="r" b="b"/>
              <a:pathLst>
                <a:path w="2271" h="1927" extrusionOk="0">
                  <a:moveTo>
                    <a:pt x="1264" y="0"/>
                  </a:moveTo>
                  <a:cubicBezTo>
                    <a:pt x="439" y="0"/>
                    <a:pt x="0" y="980"/>
                    <a:pt x="568" y="1599"/>
                  </a:cubicBezTo>
                  <a:cubicBezTo>
                    <a:pt x="764" y="1824"/>
                    <a:pt x="1025" y="1926"/>
                    <a:pt x="1283" y="1926"/>
                  </a:cubicBezTo>
                  <a:cubicBezTo>
                    <a:pt x="1735" y="1926"/>
                    <a:pt x="2179" y="1610"/>
                    <a:pt x="2244" y="1084"/>
                  </a:cubicBezTo>
                  <a:cubicBezTo>
                    <a:pt x="2270" y="516"/>
                    <a:pt x="1832" y="26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4"/>
            <p:cNvSpPr/>
            <p:nvPr/>
          </p:nvSpPr>
          <p:spPr>
            <a:xfrm>
              <a:off x="1695834" y="2257150"/>
              <a:ext cx="51102" cy="44432"/>
            </a:xfrm>
            <a:custGeom>
              <a:avLst/>
              <a:gdLst/>
              <a:ahLst/>
              <a:cxnLst/>
              <a:rect l="l" t="t" r="r" b="b"/>
              <a:pathLst>
                <a:path w="2245" h="1952" extrusionOk="0">
                  <a:moveTo>
                    <a:pt x="1264" y="0"/>
                  </a:moveTo>
                  <a:cubicBezTo>
                    <a:pt x="413" y="26"/>
                    <a:pt x="0" y="1006"/>
                    <a:pt x="542" y="1625"/>
                  </a:cubicBezTo>
                  <a:cubicBezTo>
                    <a:pt x="738" y="1849"/>
                    <a:pt x="999" y="1952"/>
                    <a:pt x="1257" y="1952"/>
                  </a:cubicBezTo>
                  <a:cubicBezTo>
                    <a:pt x="1709" y="1952"/>
                    <a:pt x="2152" y="1635"/>
                    <a:pt x="2218" y="1109"/>
                  </a:cubicBezTo>
                  <a:cubicBezTo>
                    <a:pt x="2244" y="542"/>
                    <a:pt x="1831" y="52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4"/>
            <p:cNvSpPr/>
            <p:nvPr/>
          </p:nvSpPr>
          <p:spPr>
            <a:xfrm>
              <a:off x="998356" y="2349753"/>
              <a:ext cx="104525" cy="84699"/>
            </a:xfrm>
            <a:custGeom>
              <a:avLst/>
              <a:gdLst/>
              <a:ahLst/>
              <a:cxnLst/>
              <a:rect l="l" t="t" r="r" b="b"/>
              <a:pathLst>
                <a:path w="4592" h="3721" extrusionOk="0">
                  <a:moveTo>
                    <a:pt x="2414" y="0"/>
                  </a:moveTo>
                  <a:cubicBezTo>
                    <a:pt x="1192" y="0"/>
                    <a:pt x="125" y="1076"/>
                    <a:pt x="27" y="2483"/>
                  </a:cubicBezTo>
                  <a:cubicBezTo>
                    <a:pt x="1" y="2896"/>
                    <a:pt x="52" y="3308"/>
                    <a:pt x="207" y="3721"/>
                  </a:cubicBezTo>
                  <a:lnTo>
                    <a:pt x="671" y="3489"/>
                  </a:lnTo>
                  <a:cubicBezTo>
                    <a:pt x="491" y="3128"/>
                    <a:pt x="414" y="2741"/>
                    <a:pt x="465" y="2328"/>
                  </a:cubicBezTo>
                  <a:cubicBezTo>
                    <a:pt x="539" y="1188"/>
                    <a:pt x="1400" y="286"/>
                    <a:pt x="2428" y="286"/>
                  </a:cubicBezTo>
                  <a:cubicBezTo>
                    <a:pt x="2470" y="286"/>
                    <a:pt x="2512" y="288"/>
                    <a:pt x="2554" y="291"/>
                  </a:cubicBezTo>
                  <a:cubicBezTo>
                    <a:pt x="3379" y="368"/>
                    <a:pt x="4076" y="987"/>
                    <a:pt x="4256" y="1787"/>
                  </a:cubicBezTo>
                  <a:lnTo>
                    <a:pt x="4592" y="1632"/>
                  </a:lnTo>
                  <a:cubicBezTo>
                    <a:pt x="4308" y="729"/>
                    <a:pt x="3508" y="85"/>
                    <a:pt x="2580" y="7"/>
                  </a:cubicBezTo>
                  <a:cubicBezTo>
                    <a:pt x="2524" y="3"/>
                    <a:pt x="2469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4"/>
            <p:cNvSpPr/>
            <p:nvPr/>
          </p:nvSpPr>
          <p:spPr>
            <a:xfrm>
              <a:off x="983104" y="2424463"/>
              <a:ext cx="58135" cy="49395"/>
            </a:xfrm>
            <a:custGeom>
              <a:avLst/>
              <a:gdLst/>
              <a:ahLst/>
              <a:cxnLst/>
              <a:rect l="l" t="t" r="r" b="b"/>
              <a:pathLst>
                <a:path w="2554" h="2170" extrusionOk="0">
                  <a:moveTo>
                    <a:pt x="1445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4"/>
            <p:cNvSpPr/>
            <p:nvPr/>
          </p:nvSpPr>
          <p:spPr>
            <a:xfrm>
              <a:off x="1069993" y="2381599"/>
              <a:ext cx="58135" cy="49827"/>
            </a:xfrm>
            <a:custGeom>
              <a:avLst/>
              <a:gdLst/>
              <a:ahLst/>
              <a:cxnLst/>
              <a:rect l="l" t="t" r="r" b="b"/>
              <a:pathLst>
                <a:path w="2554" h="2189" extrusionOk="0">
                  <a:moveTo>
                    <a:pt x="1445" y="1"/>
                  </a:moveTo>
                  <a:cubicBezTo>
                    <a:pt x="516" y="1"/>
                    <a:pt x="0" y="1110"/>
                    <a:pt x="645" y="1832"/>
                  </a:cubicBezTo>
                  <a:cubicBezTo>
                    <a:pt x="863" y="2077"/>
                    <a:pt x="1149" y="2188"/>
                    <a:pt x="1431" y="2188"/>
                  </a:cubicBezTo>
                  <a:cubicBezTo>
                    <a:pt x="1951" y="2188"/>
                    <a:pt x="2461" y="1814"/>
                    <a:pt x="2528" y="1213"/>
                  </a:cubicBezTo>
                  <a:cubicBezTo>
                    <a:pt x="2554" y="594"/>
                    <a:pt x="2064" y="52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4"/>
            <p:cNvSpPr/>
            <p:nvPr/>
          </p:nvSpPr>
          <p:spPr>
            <a:xfrm>
              <a:off x="1557864" y="1705132"/>
              <a:ext cx="104525" cy="84699"/>
            </a:xfrm>
            <a:custGeom>
              <a:avLst/>
              <a:gdLst/>
              <a:ahLst/>
              <a:cxnLst/>
              <a:rect l="l" t="t" r="r" b="b"/>
              <a:pathLst>
                <a:path w="4592" h="3721" extrusionOk="0">
                  <a:moveTo>
                    <a:pt x="2413" y="0"/>
                  </a:moveTo>
                  <a:cubicBezTo>
                    <a:pt x="1192" y="0"/>
                    <a:pt x="125" y="1076"/>
                    <a:pt x="26" y="2483"/>
                  </a:cubicBezTo>
                  <a:cubicBezTo>
                    <a:pt x="0" y="2895"/>
                    <a:pt x="52" y="3308"/>
                    <a:pt x="207" y="3721"/>
                  </a:cubicBezTo>
                  <a:lnTo>
                    <a:pt x="671" y="3514"/>
                  </a:lnTo>
                  <a:cubicBezTo>
                    <a:pt x="490" y="3128"/>
                    <a:pt x="413" y="2741"/>
                    <a:pt x="465" y="2354"/>
                  </a:cubicBezTo>
                  <a:cubicBezTo>
                    <a:pt x="539" y="1189"/>
                    <a:pt x="1399" y="286"/>
                    <a:pt x="2428" y="286"/>
                  </a:cubicBezTo>
                  <a:cubicBezTo>
                    <a:pt x="2469" y="286"/>
                    <a:pt x="2511" y="288"/>
                    <a:pt x="2554" y="291"/>
                  </a:cubicBezTo>
                  <a:cubicBezTo>
                    <a:pt x="3379" y="394"/>
                    <a:pt x="4075" y="987"/>
                    <a:pt x="4256" y="1786"/>
                  </a:cubicBezTo>
                  <a:lnTo>
                    <a:pt x="4591" y="1632"/>
                  </a:lnTo>
                  <a:cubicBezTo>
                    <a:pt x="4307" y="729"/>
                    <a:pt x="3508" y="84"/>
                    <a:pt x="2579" y="7"/>
                  </a:cubicBezTo>
                  <a:cubicBezTo>
                    <a:pt x="2524" y="2"/>
                    <a:pt x="2468" y="0"/>
                    <a:pt x="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4"/>
            <p:cNvSpPr/>
            <p:nvPr/>
          </p:nvSpPr>
          <p:spPr>
            <a:xfrm>
              <a:off x="1542590" y="1779842"/>
              <a:ext cx="58158" cy="49645"/>
            </a:xfrm>
            <a:custGeom>
              <a:avLst/>
              <a:gdLst/>
              <a:ahLst/>
              <a:cxnLst/>
              <a:rect l="l" t="t" r="r" b="b"/>
              <a:pathLst>
                <a:path w="2555" h="2181" extrusionOk="0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65"/>
                    <a:pt x="1133" y="2181"/>
                    <a:pt x="1422" y="2181"/>
                  </a:cubicBezTo>
                  <a:cubicBezTo>
                    <a:pt x="1938" y="2181"/>
                    <a:pt x="2446" y="1808"/>
                    <a:pt x="2528" y="1212"/>
                  </a:cubicBezTo>
                  <a:cubicBezTo>
                    <a:pt x="2554" y="593"/>
                    <a:pt x="2064" y="52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4"/>
            <p:cNvSpPr/>
            <p:nvPr/>
          </p:nvSpPr>
          <p:spPr>
            <a:xfrm>
              <a:off x="1630070" y="1737570"/>
              <a:ext cx="57566" cy="49395"/>
            </a:xfrm>
            <a:custGeom>
              <a:avLst/>
              <a:gdLst/>
              <a:ahLst/>
              <a:cxnLst/>
              <a:rect l="l" t="t" r="r" b="b"/>
              <a:pathLst>
                <a:path w="2529" h="2170" extrusionOk="0">
                  <a:moveTo>
                    <a:pt x="1419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6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4"/>
            <p:cNvSpPr/>
            <p:nvPr/>
          </p:nvSpPr>
          <p:spPr>
            <a:xfrm>
              <a:off x="1245524" y="2477207"/>
              <a:ext cx="104525" cy="84654"/>
            </a:xfrm>
            <a:custGeom>
              <a:avLst/>
              <a:gdLst/>
              <a:ahLst/>
              <a:cxnLst/>
              <a:rect l="l" t="t" r="r" b="b"/>
              <a:pathLst>
                <a:path w="4592" h="3719" extrusionOk="0">
                  <a:moveTo>
                    <a:pt x="2453" y="1"/>
                  </a:moveTo>
                  <a:cubicBezTo>
                    <a:pt x="1215" y="1"/>
                    <a:pt x="126" y="1084"/>
                    <a:pt x="27" y="2481"/>
                  </a:cubicBezTo>
                  <a:cubicBezTo>
                    <a:pt x="1" y="2893"/>
                    <a:pt x="52" y="3332"/>
                    <a:pt x="207" y="3719"/>
                  </a:cubicBezTo>
                  <a:lnTo>
                    <a:pt x="671" y="3512"/>
                  </a:lnTo>
                  <a:cubicBezTo>
                    <a:pt x="491" y="3151"/>
                    <a:pt x="439" y="2739"/>
                    <a:pt x="465" y="2352"/>
                  </a:cubicBezTo>
                  <a:cubicBezTo>
                    <a:pt x="539" y="1188"/>
                    <a:pt x="1422" y="310"/>
                    <a:pt x="2428" y="310"/>
                  </a:cubicBezTo>
                  <a:cubicBezTo>
                    <a:pt x="2470" y="310"/>
                    <a:pt x="2512" y="311"/>
                    <a:pt x="2554" y="314"/>
                  </a:cubicBezTo>
                  <a:cubicBezTo>
                    <a:pt x="3379" y="392"/>
                    <a:pt x="4076" y="985"/>
                    <a:pt x="4282" y="1784"/>
                  </a:cubicBezTo>
                  <a:lnTo>
                    <a:pt x="4591" y="1630"/>
                  </a:lnTo>
                  <a:cubicBezTo>
                    <a:pt x="4308" y="753"/>
                    <a:pt x="3508" y="108"/>
                    <a:pt x="2580" y="5"/>
                  </a:cubicBezTo>
                  <a:cubicBezTo>
                    <a:pt x="2537" y="2"/>
                    <a:pt x="2495" y="1"/>
                    <a:pt x="2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4"/>
            <p:cNvSpPr/>
            <p:nvPr/>
          </p:nvSpPr>
          <p:spPr>
            <a:xfrm>
              <a:off x="1230272" y="2552441"/>
              <a:ext cx="58135" cy="49372"/>
            </a:xfrm>
            <a:custGeom>
              <a:avLst/>
              <a:gdLst/>
              <a:ahLst/>
              <a:cxnLst/>
              <a:rect l="l" t="t" r="r" b="b"/>
              <a:pathLst>
                <a:path w="2554" h="2169" extrusionOk="0">
                  <a:moveTo>
                    <a:pt x="1444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50" y="2055"/>
                    <a:pt x="1146" y="2169"/>
                    <a:pt x="1436" y="2169"/>
                  </a:cubicBezTo>
                  <a:cubicBezTo>
                    <a:pt x="1958" y="2169"/>
                    <a:pt x="2461" y="1801"/>
                    <a:pt x="2528" y="1187"/>
                  </a:cubicBezTo>
                  <a:cubicBezTo>
                    <a:pt x="2553" y="568"/>
                    <a:pt x="2063" y="27"/>
                    <a:pt x="1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4"/>
            <p:cNvSpPr/>
            <p:nvPr/>
          </p:nvSpPr>
          <p:spPr>
            <a:xfrm>
              <a:off x="1317753" y="2509599"/>
              <a:ext cx="57544" cy="49395"/>
            </a:xfrm>
            <a:custGeom>
              <a:avLst/>
              <a:gdLst/>
              <a:ahLst/>
              <a:cxnLst/>
              <a:rect l="l" t="t" r="r" b="b"/>
              <a:pathLst>
                <a:path w="2528" h="2170" extrusionOk="0">
                  <a:moveTo>
                    <a:pt x="1418" y="0"/>
                  </a:moveTo>
                  <a:cubicBezTo>
                    <a:pt x="490" y="0"/>
                    <a:pt x="0" y="1109"/>
                    <a:pt x="619" y="1806"/>
                  </a:cubicBezTo>
                  <a:cubicBezTo>
                    <a:pt x="841" y="2056"/>
                    <a:pt x="1133" y="2169"/>
                    <a:pt x="1421" y="2169"/>
                  </a:cubicBezTo>
                  <a:cubicBezTo>
                    <a:pt x="1935" y="2169"/>
                    <a:pt x="2436" y="1807"/>
                    <a:pt x="2502" y="1212"/>
                  </a:cubicBezTo>
                  <a:cubicBezTo>
                    <a:pt x="2527" y="568"/>
                    <a:pt x="2063" y="26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6" name="Google Shape;2566;p74"/>
          <p:cNvSpPr txBox="1">
            <a:spLocks noGrp="1"/>
          </p:cNvSpPr>
          <p:nvPr>
            <p:ph type="title" idx="2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567" name="Google Shape;2567;p74"/>
          <p:cNvCxnSpPr/>
          <p:nvPr/>
        </p:nvCxnSpPr>
        <p:spPr>
          <a:xfrm rot="10800000">
            <a:off x="4612825" y="4172300"/>
            <a:ext cx="454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8" name="Google Shape;2568;p74"/>
          <p:cNvSpPr/>
          <p:nvPr/>
        </p:nvSpPr>
        <p:spPr>
          <a:xfrm rot="10800000" flipH="1">
            <a:off x="4471450" y="40982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74"/>
          <p:cNvGrpSpPr/>
          <p:nvPr/>
        </p:nvGrpSpPr>
        <p:grpSpPr>
          <a:xfrm>
            <a:off x="982775" y="691975"/>
            <a:ext cx="7447917" cy="3772700"/>
            <a:chOff x="982775" y="691975"/>
            <a:chExt cx="7447917" cy="3772700"/>
          </a:xfrm>
        </p:grpSpPr>
        <p:sp>
          <p:nvSpPr>
            <p:cNvPr id="2570" name="Google Shape;2570;p74"/>
            <p:cNvSpPr/>
            <p:nvPr/>
          </p:nvSpPr>
          <p:spPr>
            <a:xfrm rot="10800000" flipH="1">
              <a:off x="982775" y="4323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4"/>
            <p:cNvSpPr/>
            <p:nvPr/>
          </p:nvSpPr>
          <p:spPr>
            <a:xfrm>
              <a:off x="5568700" y="109518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4"/>
            <p:cNvSpPr/>
            <p:nvPr/>
          </p:nvSpPr>
          <p:spPr>
            <a:xfrm>
              <a:off x="6867025" y="31205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4"/>
            <p:cNvSpPr/>
            <p:nvPr/>
          </p:nvSpPr>
          <p:spPr>
            <a:xfrm>
              <a:off x="1887175" y="6919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4" name="Google Shape;2574;p74"/>
            <p:cNvGrpSpPr/>
            <p:nvPr/>
          </p:nvGrpSpPr>
          <p:grpSpPr>
            <a:xfrm rot="-7546048">
              <a:off x="5180134" y="1453268"/>
              <a:ext cx="161701" cy="641985"/>
              <a:chOff x="7004550" y="3676293"/>
              <a:chExt cx="161700" cy="641982"/>
            </a:xfrm>
          </p:grpSpPr>
          <p:sp>
            <p:nvSpPr>
              <p:cNvPr id="2575" name="Google Shape;2575;p7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7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7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7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9" name="Google Shape;2579;p74"/>
            <p:cNvGrpSpPr/>
            <p:nvPr/>
          </p:nvGrpSpPr>
          <p:grpSpPr>
            <a:xfrm>
              <a:off x="7885545" y="2718251"/>
              <a:ext cx="545147" cy="506901"/>
              <a:chOff x="4818730" y="3307263"/>
              <a:chExt cx="1827512" cy="1699300"/>
            </a:xfrm>
          </p:grpSpPr>
          <p:sp>
            <p:nvSpPr>
              <p:cNvPr id="2580" name="Google Shape;2580;p7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7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7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7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7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7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7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7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7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7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7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7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7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7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7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7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7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7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7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7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7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7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7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7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7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5" name="Google Shape;2605;p74"/>
            <p:cNvSpPr/>
            <p:nvPr/>
          </p:nvSpPr>
          <p:spPr>
            <a:xfrm>
              <a:off x="3583025" y="31413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6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dan Keuntungan</a:t>
            </a:r>
            <a:endParaRPr dirty="0"/>
          </a:p>
        </p:txBody>
      </p:sp>
      <p:grpSp>
        <p:nvGrpSpPr>
          <p:cNvPr id="1918" name="Google Shape;1918;p66"/>
          <p:cNvGrpSpPr/>
          <p:nvPr/>
        </p:nvGrpSpPr>
        <p:grpSpPr>
          <a:xfrm>
            <a:off x="678300" y="977513"/>
            <a:ext cx="7950142" cy="2888575"/>
            <a:chOff x="678300" y="977513"/>
            <a:chExt cx="7950142" cy="2888575"/>
          </a:xfrm>
        </p:grpSpPr>
        <p:sp>
          <p:nvSpPr>
            <p:cNvPr id="1919" name="Google Shape;1919;p66"/>
            <p:cNvSpPr/>
            <p:nvPr/>
          </p:nvSpPr>
          <p:spPr>
            <a:xfrm rot="10800000">
              <a:off x="8285225" y="17875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 flipH="1">
              <a:off x="5722200" y="977513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 flipH="1">
              <a:off x="3363050" y="36764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 flipH="1">
              <a:off x="678300" y="15110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 flipH="1">
              <a:off x="987150" y="28640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4" name="Google Shape;1924;p66"/>
            <p:cNvGrpSpPr/>
            <p:nvPr/>
          </p:nvGrpSpPr>
          <p:grpSpPr>
            <a:xfrm rot="-7546048">
              <a:off x="5818209" y="3102293"/>
              <a:ext cx="161701" cy="641985"/>
              <a:chOff x="7004550" y="3676293"/>
              <a:chExt cx="161700" cy="641982"/>
            </a:xfrm>
          </p:grpSpPr>
          <p:sp>
            <p:nvSpPr>
              <p:cNvPr id="1925" name="Google Shape;1925;p6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6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66"/>
            <p:cNvGrpSpPr/>
            <p:nvPr/>
          </p:nvGrpSpPr>
          <p:grpSpPr>
            <a:xfrm>
              <a:off x="8083295" y="3118801"/>
              <a:ext cx="545147" cy="506901"/>
              <a:chOff x="4818730" y="3307263"/>
              <a:chExt cx="1827512" cy="1699300"/>
            </a:xfrm>
          </p:grpSpPr>
          <p:sp>
            <p:nvSpPr>
              <p:cNvPr id="1930" name="Google Shape;1930;p6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6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6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6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6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6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6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6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6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6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6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6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6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6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6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6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6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6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6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6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6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6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6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6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6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1339;p55">
            <a:extLst>
              <a:ext uri="{FF2B5EF4-FFF2-40B4-BE49-F238E27FC236}">
                <a16:creationId xmlns:a16="http://schemas.microsoft.com/office/drawing/2014/main" id="{559BEB9F-744F-56E4-BB7F-0849117B2677}"/>
              </a:ext>
            </a:extLst>
          </p:cNvPr>
          <p:cNvSpPr txBox="1">
            <a:spLocks/>
          </p:cNvSpPr>
          <p:nvPr/>
        </p:nvSpPr>
        <p:spPr>
          <a:xfrm>
            <a:off x="1936827" y="1511000"/>
            <a:ext cx="5416473" cy="25199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Mudah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membuat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lingkungan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yang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realistis</a:t>
            </a:r>
            <a:endParaRPr lang="en-US" sz="16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Dapat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dikustomisasi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sesuai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kebutuhan</a:t>
            </a:r>
            <a:endParaRPr lang="en-US" sz="16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Mempercepat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proses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pengembangan</a:t>
            </a:r>
            <a:endParaRPr lang="en-US" sz="16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Meningkatkan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performa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game</a:t>
            </a: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Menghemat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waktu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dan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biaya</a:t>
            </a:r>
            <a:endParaRPr lang="en-US" sz="16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Integrasi dengan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alat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4287870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Google Shape;4409;p79"/>
          <p:cNvSpPr txBox="1">
            <a:spLocks noGrp="1"/>
          </p:cNvSpPr>
          <p:nvPr>
            <p:ph type="title"/>
          </p:nvPr>
        </p:nvSpPr>
        <p:spPr>
          <a:xfrm flipH="1">
            <a:off x="3522880" y="789250"/>
            <a:ext cx="5712560" cy="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Teknik Pemrograman Terrain</a:t>
            </a:r>
            <a:endParaRPr dirty="0"/>
          </a:p>
        </p:txBody>
      </p:sp>
      <p:sp>
        <p:nvSpPr>
          <p:cNvPr id="4410" name="Google Shape;4410;p79"/>
          <p:cNvSpPr txBox="1">
            <a:spLocks noGrp="1"/>
          </p:cNvSpPr>
          <p:nvPr>
            <p:ph type="title" idx="2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412" name="Google Shape;4412;p79"/>
          <p:cNvGrpSpPr/>
          <p:nvPr/>
        </p:nvGrpSpPr>
        <p:grpSpPr>
          <a:xfrm>
            <a:off x="2523738" y="2044563"/>
            <a:ext cx="4008972" cy="2695869"/>
            <a:chOff x="2523738" y="2044563"/>
            <a:chExt cx="4008972" cy="2695869"/>
          </a:xfrm>
        </p:grpSpPr>
        <p:sp>
          <p:nvSpPr>
            <p:cNvPr id="4413" name="Google Shape;4413;p79"/>
            <p:cNvSpPr/>
            <p:nvPr/>
          </p:nvSpPr>
          <p:spPr>
            <a:xfrm>
              <a:off x="5559420" y="4364083"/>
              <a:ext cx="144793" cy="46877"/>
            </a:xfrm>
            <a:custGeom>
              <a:avLst/>
              <a:gdLst/>
              <a:ahLst/>
              <a:cxnLst/>
              <a:rect l="l" t="t" r="r" b="b"/>
              <a:pathLst>
                <a:path w="9393" h="3041" extrusionOk="0">
                  <a:moveTo>
                    <a:pt x="9058" y="1"/>
                  </a:moveTo>
                  <a:lnTo>
                    <a:pt x="0" y="3040"/>
                  </a:lnTo>
                  <a:lnTo>
                    <a:pt x="335" y="3040"/>
                  </a:lnTo>
                  <a:lnTo>
                    <a:pt x="9392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79"/>
            <p:cNvSpPr/>
            <p:nvPr/>
          </p:nvSpPr>
          <p:spPr>
            <a:xfrm>
              <a:off x="5707957" y="4316292"/>
              <a:ext cx="138704" cy="44996"/>
            </a:xfrm>
            <a:custGeom>
              <a:avLst/>
              <a:gdLst/>
              <a:ahLst/>
              <a:cxnLst/>
              <a:rect l="l" t="t" r="r" b="b"/>
              <a:pathLst>
                <a:path w="8998" h="2919" extrusionOk="0">
                  <a:moveTo>
                    <a:pt x="8663" y="0"/>
                  </a:moveTo>
                  <a:lnTo>
                    <a:pt x="1" y="2918"/>
                  </a:lnTo>
                  <a:lnTo>
                    <a:pt x="335" y="2918"/>
                  </a:lnTo>
                  <a:lnTo>
                    <a:pt x="8998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79"/>
            <p:cNvSpPr/>
            <p:nvPr/>
          </p:nvSpPr>
          <p:spPr>
            <a:xfrm>
              <a:off x="4097406" y="4479366"/>
              <a:ext cx="405784" cy="98409"/>
            </a:xfrm>
            <a:custGeom>
              <a:avLst/>
              <a:gdLst/>
              <a:ahLst/>
              <a:cxnLst/>
              <a:rect l="l" t="t" r="r" b="b"/>
              <a:pathLst>
                <a:path w="26324" h="6384" extrusionOk="0">
                  <a:moveTo>
                    <a:pt x="25989" y="0"/>
                  </a:moveTo>
                  <a:lnTo>
                    <a:pt x="1" y="6383"/>
                  </a:lnTo>
                  <a:lnTo>
                    <a:pt x="335" y="6383"/>
                  </a:lnTo>
                  <a:lnTo>
                    <a:pt x="26323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79"/>
            <p:cNvSpPr/>
            <p:nvPr/>
          </p:nvSpPr>
          <p:spPr>
            <a:xfrm>
              <a:off x="5173301" y="4248814"/>
              <a:ext cx="264275" cy="64666"/>
            </a:xfrm>
            <a:custGeom>
              <a:avLst/>
              <a:gdLst/>
              <a:ahLst/>
              <a:cxnLst/>
              <a:rect l="l" t="t" r="r" b="b"/>
              <a:pathLst>
                <a:path w="17144" h="4195" extrusionOk="0">
                  <a:moveTo>
                    <a:pt x="17052" y="0"/>
                  </a:moveTo>
                  <a:lnTo>
                    <a:pt x="0" y="4195"/>
                  </a:lnTo>
                  <a:lnTo>
                    <a:pt x="334" y="4195"/>
                  </a:lnTo>
                  <a:lnTo>
                    <a:pt x="17143" y="61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79"/>
            <p:cNvSpPr/>
            <p:nvPr/>
          </p:nvSpPr>
          <p:spPr>
            <a:xfrm>
              <a:off x="4085228" y="4577769"/>
              <a:ext cx="17342" cy="2821"/>
            </a:xfrm>
            <a:custGeom>
              <a:avLst/>
              <a:gdLst/>
              <a:ahLst/>
              <a:cxnLst/>
              <a:rect l="l" t="t" r="r" b="b"/>
              <a:pathLst>
                <a:path w="1125" h="183" extrusionOk="0">
                  <a:moveTo>
                    <a:pt x="791" y="0"/>
                  </a:moveTo>
                  <a:lnTo>
                    <a:pt x="0" y="182"/>
                  </a:lnTo>
                  <a:lnTo>
                    <a:pt x="335" y="18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79"/>
            <p:cNvSpPr/>
            <p:nvPr/>
          </p:nvSpPr>
          <p:spPr>
            <a:xfrm>
              <a:off x="4498048" y="4476545"/>
              <a:ext cx="17357" cy="2821"/>
            </a:xfrm>
            <a:custGeom>
              <a:avLst/>
              <a:gdLst/>
              <a:ahLst/>
              <a:cxnLst/>
              <a:rect l="l" t="t" r="r" b="b"/>
              <a:pathLst>
                <a:path w="1126" h="183" extrusionOk="0">
                  <a:moveTo>
                    <a:pt x="761" y="1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79"/>
            <p:cNvSpPr/>
            <p:nvPr/>
          </p:nvSpPr>
          <p:spPr>
            <a:xfrm>
              <a:off x="5550509" y="4410948"/>
              <a:ext cx="14074" cy="2821"/>
            </a:xfrm>
            <a:custGeom>
              <a:avLst/>
              <a:gdLst/>
              <a:ahLst/>
              <a:cxnLst/>
              <a:rect l="l" t="t" r="r" b="b"/>
              <a:pathLst>
                <a:path w="913" h="183" extrusionOk="0">
                  <a:moveTo>
                    <a:pt x="578" y="0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79"/>
            <p:cNvSpPr/>
            <p:nvPr/>
          </p:nvSpPr>
          <p:spPr>
            <a:xfrm>
              <a:off x="5699062" y="4361277"/>
              <a:ext cx="14058" cy="2821"/>
            </a:xfrm>
            <a:custGeom>
              <a:avLst/>
              <a:gdLst/>
              <a:ahLst/>
              <a:cxnLst/>
              <a:rect l="l" t="t" r="r" b="b"/>
              <a:pathLst>
                <a:path w="912" h="183" extrusionOk="0">
                  <a:moveTo>
                    <a:pt x="578" y="0"/>
                  </a:moveTo>
                  <a:lnTo>
                    <a:pt x="0" y="183"/>
                  </a:lnTo>
                  <a:lnTo>
                    <a:pt x="334" y="18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79"/>
            <p:cNvSpPr/>
            <p:nvPr/>
          </p:nvSpPr>
          <p:spPr>
            <a:xfrm>
              <a:off x="4234242" y="4361277"/>
              <a:ext cx="22506" cy="2821"/>
            </a:xfrm>
            <a:custGeom>
              <a:avLst/>
              <a:gdLst/>
              <a:ahLst/>
              <a:cxnLst/>
              <a:rect l="l" t="t" r="r" b="b"/>
              <a:pathLst>
                <a:path w="1460" h="183" extrusionOk="0">
                  <a:moveTo>
                    <a:pt x="1003" y="0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79"/>
            <p:cNvSpPr/>
            <p:nvPr/>
          </p:nvSpPr>
          <p:spPr>
            <a:xfrm>
              <a:off x="5166271" y="4313471"/>
              <a:ext cx="684087" cy="2836"/>
            </a:xfrm>
            <a:custGeom>
              <a:avLst/>
              <a:gdLst/>
              <a:ahLst/>
              <a:cxnLst/>
              <a:rect l="l" t="t" r="r" b="b"/>
              <a:pathLst>
                <a:path w="44378" h="184" extrusionOk="0">
                  <a:moveTo>
                    <a:pt x="790" y="1"/>
                  </a:moveTo>
                  <a:lnTo>
                    <a:pt x="0" y="183"/>
                  </a:lnTo>
                  <a:lnTo>
                    <a:pt x="43800" y="183"/>
                  </a:lnTo>
                  <a:lnTo>
                    <a:pt x="44378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79"/>
            <p:cNvSpPr/>
            <p:nvPr/>
          </p:nvSpPr>
          <p:spPr>
            <a:xfrm>
              <a:off x="5841509" y="4313471"/>
              <a:ext cx="14074" cy="2836"/>
            </a:xfrm>
            <a:custGeom>
              <a:avLst/>
              <a:gdLst/>
              <a:ahLst/>
              <a:cxnLst/>
              <a:rect l="l" t="t" r="r" b="b"/>
              <a:pathLst>
                <a:path w="913" h="184" extrusionOk="0">
                  <a:moveTo>
                    <a:pt x="578" y="1"/>
                  </a:moveTo>
                  <a:lnTo>
                    <a:pt x="0" y="183"/>
                  </a:lnTo>
                  <a:lnTo>
                    <a:pt x="335" y="183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79"/>
            <p:cNvSpPr/>
            <p:nvPr/>
          </p:nvSpPr>
          <p:spPr>
            <a:xfrm>
              <a:off x="5161107" y="4313471"/>
              <a:ext cx="17357" cy="2836"/>
            </a:xfrm>
            <a:custGeom>
              <a:avLst/>
              <a:gdLst/>
              <a:ahLst/>
              <a:cxnLst/>
              <a:rect l="l" t="t" r="r" b="b"/>
              <a:pathLst>
                <a:path w="1126" h="184" extrusionOk="0">
                  <a:moveTo>
                    <a:pt x="791" y="1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79"/>
            <p:cNvSpPr/>
            <p:nvPr/>
          </p:nvSpPr>
          <p:spPr>
            <a:xfrm>
              <a:off x="4480242" y="4313471"/>
              <a:ext cx="22506" cy="2836"/>
            </a:xfrm>
            <a:custGeom>
              <a:avLst/>
              <a:gdLst/>
              <a:ahLst/>
              <a:cxnLst/>
              <a:rect l="l" t="t" r="r" b="b"/>
              <a:pathLst>
                <a:path w="1460" h="184" extrusionOk="0">
                  <a:moveTo>
                    <a:pt x="1004" y="1"/>
                  </a:moveTo>
                  <a:lnTo>
                    <a:pt x="1" y="183"/>
                  </a:lnTo>
                  <a:lnTo>
                    <a:pt x="457" y="183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79"/>
            <p:cNvSpPr/>
            <p:nvPr/>
          </p:nvSpPr>
          <p:spPr>
            <a:xfrm>
              <a:off x="3798914" y="4313471"/>
              <a:ext cx="28132" cy="2836"/>
            </a:xfrm>
            <a:custGeom>
              <a:avLst/>
              <a:gdLst/>
              <a:ahLst/>
              <a:cxnLst/>
              <a:rect l="l" t="t" r="r" b="b"/>
              <a:pathLst>
                <a:path w="1825" h="184" extrusionOk="0">
                  <a:moveTo>
                    <a:pt x="1186" y="1"/>
                  </a:moveTo>
                  <a:lnTo>
                    <a:pt x="1" y="183"/>
                  </a:lnTo>
                  <a:lnTo>
                    <a:pt x="608" y="18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79"/>
            <p:cNvSpPr/>
            <p:nvPr/>
          </p:nvSpPr>
          <p:spPr>
            <a:xfrm>
              <a:off x="3117109" y="4313471"/>
              <a:ext cx="34221" cy="2836"/>
            </a:xfrm>
            <a:custGeom>
              <a:avLst/>
              <a:gdLst/>
              <a:ahLst/>
              <a:cxnLst/>
              <a:rect l="l" t="t" r="r" b="b"/>
              <a:pathLst>
                <a:path w="2220" h="184" extrusionOk="0">
                  <a:moveTo>
                    <a:pt x="1429" y="1"/>
                  </a:moveTo>
                  <a:lnTo>
                    <a:pt x="1" y="183"/>
                  </a:lnTo>
                  <a:lnTo>
                    <a:pt x="821" y="183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79"/>
            <p:cNvSpPr/>
            <p:nvPr/>
          </p:nvSpPr>
          <p:spPr>
            <a:xfrm>
              <a:off x="2523738" y="4261008"/>
              <a:ext cx="1534517" cy="136824"/>
            </a:xfrm>
            <a:custGeom>
              <a:avLst/>
              <a:gdLst/>
              <a:ahLst/>
              <a:cxnLst/>
              <a:rect l="l" t="t" r="r" b="b"/>
              <a:pathLst>
                <a:path w="99547" h="8876" extrusionOk="0">
                  <a:moveTo>
                    <a:pt x="49788" y="0"/>
                  </a:moveTo>
                  <a:cubicBezTo>
                    <a:pt x="22311" y="0"/>
                    <a:pt x="0" y="1976"/>
                    <a:pt x="0" y="4438"/>
                  </a:cubicBezTo>
                  <a:cubicBezTo>
                    <a:pt x="0" y="6900"/>
                    <a:pt x="22311" y="8876"/>
                    <a:pt x="49788" y="8876"/>
                  </a:cubicBezTo>
                  <a:cubicBezTo>
                    <a:pt x="77266" y="8876"/>
                    <a:pt x="99546" y="6900"/>
                    <a:pt x="99546" y="4438"/>
                  </a:cubicBezTo>
                  <a:cubicBezTo>
                    <a:pt x="99546" y="1976"/>
                    <a:pt x="77266" y="0"/>
                    <a:pt x="49788" y="0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79"/>
            <p:cNvSpPr/>
            <p:nvPr/>
          </p:nvSpPr>
          <p:spPr>
            <a:xfrm>
              <a:off x="3690689" y="4604056"/>
              <a:ext cx="1534517" cy="136377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79"/>
            <p:cNvSpPr/>
            <p:nvPr/>
          </p:nvSpPr>
          <p:spPr>
            <a:xfrm>
              <a:off x="3607900" y="4288188"/>
              <a:ext cx="2924809" cy="226785"/>
            </a:xfrm>
            <a:custGeom>
              <a:avLst/>
              <a:gdLst/>
              <a:ahLst/>
              <a:cxnLst/>
              <a:rect l="l" t="t" r="r" b="b"/>
              <a:pathLst>
                <a:path w="186175" h="14712" extrusionOk="0">
                  <a:moveTo>
                    <a:pt x="93103" y="0"/>
                  </a:moveTo>
                  <a:cubicBezTo>
                    <a:pt x="41673" y="0"/>
                    <a:pt x="1" y="2007"/>
                    <a:pt x="1" y="4438"/>
                  </a:cubicBezTo>
                  <a:cubicBezTo>
                    <a:pt x="1" y="6900"/>
                    <a:pt x="76628" y="14712"/>
                    <a:pt x="128058" y="14712"/>
                  </a:cubicBezTo>
                  <a:cubicBezTo>
                    <a:pt x="179457" y="14712"/>
                    <a:pt x="186175" y="6900"/>
                    <a:pt x="186175" y="4438"/>
                  </a:cubicBezTo>
                  <a:cubicBezTo>
                    <a:pt x="186175" y="2007"/>
                    <a:pt x="144502" y="0"/>
                    <a:pt x="93103" y="0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79"/>
            <p:cNvSpPr/>
            <p:nvPr/>
          </p:nvSpPr>
          <p:spPr>
            <a:xfrm>
              <a:off x="5121749" y="3107292"/>
              <a:ext cx="695124" cy="731457"/>
            </a:xfrm>
            <a:custGeom>
              <a:avLst/>
              <a:gdLst/>
              <a:ahLst/>
              <a:cxnLst/>
              <a:rect l="l" t="t" r="r" b="b"/>
              <a:pathLst>
                <a:path w="45094" h="47451" extrusionOk="0">
                  <a:moveTo>
                    <a:pt x="689" y="1"/>
                  </a:moveTo>
                  <a:cubicBezTo>
                    <a:pt x="632" y="1"/>
                    <a:pt x="575" y="1"/>
                    <a:pt x="517" y="3"/>
                  </a:cubicBezTo>
                  <a:cubicBezTo>
                    <a:pt x="1" y="3"/>
                    <a:pt x="1" y="763"/>
                    <a:pt x="517" y="763"/>
                  </a:cubicBezTo>
                  <a:cubicBezTo>
                    <a:pt x="556" y="762"/>
                    <a:pt x="594" y="762"/>
                    <a:pt x="632" y="762"/>
                  </a:cubicBezTo>
                  <a:cubicBezTo>
                    <a:pt x="3771" y="762"/>
                    <a:pt x="6337" y="3225"/>
                    <a:pt x="7508" y="5717"/>
                  </a:cubicBezTo>
                  <a:cubicBezTo>
                    <a:pt x="8846" y="8605"/>
                    <a:pt x="8876" y="11948"/>
                    <a:pt x="8724" y="14836"/>
                  </a:cubicBezTo>
                  <a:cubicBezTo>
                    <a:pt x="8603" y="17359"/>
                    <a:pt x="8329" y="19912"/>
                    <a:pt x="8055" y="22374"/>
                  </a:cubicBezTo>
                  <a:cubicBezTo>
                    <a:pt x="7569" y="26842"/>
                    <a:pt x="7083" y="31462"/>
                    <a:pt x="7448" y="36022"/>
                  </a:cubicBezTo>
                  <a:cubicBezTo>
                    <a:pt x="7812" y="40885"/>
                    <a:pt x="9454" y="44380"/>
                    <a:pt x="12189" y="46113"/>
                  </a:cubicBezTo>
                  <a:cubicBezTo>
                    <a:pt x="13618" y="46994"/>
                    <a:pt x="15290" y="47450"/>
                    <a:pt x="16992" y="47450"/>
                  </a:cubicBezTo>
                  <a:cubicBezTo>
                    <a:pt x="18116" y="47450"/>
                    <a:pt x="19241" y="47268"/>
                    <a:pt x="20335" y="46964"/>
                  </a:cubicBezTo>
                  <a:cubicBezTo>
                    <a:pt x="22828" y="46234"/>
                    <a:pt x="25016" y="44867"/>
                    <a:pt x="27569" y="43043"/>
                  </a:cubicBezTo>
                  <a:cubicBezTo>
                    <a:pt x="29184" y="41871"/>
                    <a:pt x="31334" y="40320"/>
                    <a:pt x="33503" y="40320"/>
                  </a:cubicBezTo>
                  <a:cubicBezTo>
                    <a:pt x="33866" y="40320"/>
                    <a:pt x="34229" y="40363"/>
                    <a:pt x="34591" y="40459"/>
                  </a:cubicBezTo>
                  <a:cubicBezTo>
                    <a:pt x="35533" y="40763"/>
                    <a:pt x="36384" y="41250"/>
                    <a:pt x="37175" y="41857"/>
                  </a:cubicBezTo>
                  <a:cubicBezTo>
                    <a:pt x="37539" y="42131"/>
                    <a:pt x="37934" y="42405"/>
                    <a:pt x="38360" y="42648"/>
                  </a:cubicBezTo>
                  <a:cubicBezTo>
                    <a:pt x="39158" y="43137"/>
                    <a:pt x="40172" y="43508"/>
                    <a:pt x="41144" y="43508"/>
                  </a:cubicBezTo>
                  <a:cubicBezTo>
                    <a:pt x="41802" y="43508"/>
                    <a:pt x="42440" y="43338"/>
                    <a:pt x="42980" y="42921"/>
                  </a:cubicBezTo>
                  <a:cubicBezTo>
                    <a:pt x="44166" y="41979"/>
                    <a:pt x="44318" y="40368"/>
                    <a:pt x="44378" y="38909"/>
                  </a:cubicBezTo>
                  <a:lnTo>
                    <a:pt x="45077" y="17602"/>
                  </a:lnTo>
                  <a:cubicBezTo>
                    <a:pt x="45093" y="17336"/>
                    <a:pt x="44899" y="17199"/>
                    <a:pt x="44704" y="17199"/>
                  </a:cubicBezTo>
                  <a:cubicBezTo>
                    <a:pt x="44519" y="17199"/>
                    <a:pt x="44332" y="17321"/>
                    <a:pt x="44318" y="17571"/>
                  </a:cubicBezTo>
                  <a:lnTo>
                    <a:pt x="43649" y="38879"/>
                  </a:lnTo>
                  <a:cubicBezTo>
                    <a:pt x="43588" y="40155"/>
                    <a:pt x="43466" y="41584"/>
                    <a:pt x="42555" y="42283"/>
                  </a:cubicBezTo>
                  <a:cubicBezTo>
                    <a:pt x="42148" y="42597"/>
                    <a:pt x="41666" y="42724"/>
                    <a:pt x="41160" y="42724"/>
                  </a:cubicBezTo>
                  <a:cubicBezTo>
                    <a:pt x="40344" y="42724"/>
                    <a:pt x="39469" y="42392"/>
                    <a:pt x="38755" y="41979"/>
                  </a:cubicBezTo>
                  <a:cubicBezTo>
                    <a:pt x="38390" y="41736"/>
                    <a:pt x="37995" y="41493"/>
                    <a:pt x="37630" y="41219"/>
                  </a:cubicBezTo>
                  <a:cubicBezTo>
                    <a:pt x="36779" y="40550"/>
                    <a:pt x="35837" y="40034"/>
                    <a:pt x="34804" y="39699"/>
                  </a:cubicBezTo>
                  <a:cubicBezTo>
                    <a:pt x="34372" y="39585"/>
                    <a:pt x="33942" y="39533"/>
                    <a:pt x="33516" y="39533"/>
                  </a:cubicBezTo>
                  <a:cubicBezTo>
                    <a:pt x="31120" y="39533"/>
                    <a:pt x="28847" y="41166"/>
                    <a:pt x="27144" y="42405"/>
                  </a:cubicBezTo>
                  <a:cubicBezTo>
                    <a:pt x="24682" y="44168"/>
                    <a:pt x="22524" y="45505"/>
                    <a:pt x="20153" y="46204"/>
                  </a:cubicBezTo>
                  <a:cubicBezTo>
                    <a:pt x="19087" y="46517"/>
                    <a:pt x="18031" y="46671"/>
                    <a:pt x="17020" y="46671"/>
                  </a:cubicBezTo>
                  <a:cubicBezTo>
                    <a:pt x="15378" y="46671"/>
                    <a:pt x="13856" y="46265"/>
                    <a:pt x="12615" y="45475"/>
                  </a:cubicBezTo>
                  <a:cubicBezTo>
                    <a:pt x="9454" y="43468"/>
                    <a:pt x="8481" y="39183"/>
                    <a:pt x="8207" y="35961"/>
                  </a:cubicBezTo>
                  <a:cubicBezTo>
                    <a:pt x="7873" y="31493"/>
                    <a:pt x="8359" y="26903"/>
                    <a:pt x="8846" y="22465"/>
                  </a:cubicBezTo>
                  <a:cubicBezTo>
                    <a:pt x="9089" y="19973"/>
                    <a:pt x="9393" y="17419"/>
                    <a:pt x="9514" y="14866"/>
                  </a:cubicBezTo>
                  <a:cubicBezTo>
                    <a:pt x="9666" y="11887"/>
                    <a:pt x="9606" y="8422"/>
                    <a:pt x="8207" y="5383"/>
                  </a:cubicBezTo>
                  <a:cubicBezTo>
                    <a:pt x="6952" y="2692"/>
                    <a:pt x="4137" y="1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79"/>
            <p:cNvSpPr/>
            <p:nvPr/>
          </p:nvSpPr>
          <p:spPr>
            <a:xfrm>
              <a:off x="5448114" y="3366550"/>
              <a:ext cx="356826" cy="524696"/>
            </a:xfrm>
            <a:custGeom>
              <a:avLst/>
              <a:gdLst/>
              <a:ahLst/>
              <a:cxnLst/>
              <a:rect l="l" t="t" r="r" b="b"/>
              <a:pathLst>
                <a:path w="23148" h="34038" extrusionOk="0">
                  <a:moveTo>
                    <a:pt x="407" y="1"/>
                  </a:moveTo>
                  <a:cubicBezTo>
                    <a:pt x="206" y="1"/>
                    <a:pt x="0" y="147"/>
                    <a:pt x="16" y="420"/>
                  </a:cubicBezTo>
                  <a:lnTo>
                    <a:pt x="1810" y="21819"/>
                  </a:lnTo>
                  <a:cubicBezTo>
                    <a:pt x="1992" y="24189"/>
                    <a:pt x="2235" y="27107"/>
                    <a:pt x="3785" y="29357"/>
                  </a:cubicBezTo>
                  <a:cubicBezTo>
                    <a:pt x="6430" y="33156"/>
                    <a:pt x="11567" y="33734"/>
                    <a:pt x="16157" y="33977"/>
                  </a:cubicBezTo>
                  <a:cubicBezTo>
                    <a:pt x="16552" y="34038"/>
                    <a:pt x="16977" y="34038"/>
                    <a:pt x="17372" y="34038"/>
                  </a:cubicBezTo>
                  <a:cubicBezTo>
                    <a:pt x="18649" y="34038"/>
                    <a:pt x="19834" y="33855"/>
                    <a:pt x="20837" y="33095"/>
                  </a:cubicBezTo>
                  <a:cubicBezTo>
                    <a:pt x="22874" y="31576"/>
                    <a:pt x="22692" y="28718"/>
                    <a:pt x="22357" y="26135"/>
                  </a:cubicBezTo>
                  <a:cubicBezTo>
                    <a:pt x="21293" y="17776"/>
                    <a:pt x="21537" y="9265"/>
                    <a:pt x="23117" y="967"/>
                  </a:cubicBezTo>
                  <a:cubicBezTo>
                    <a:pt x="23148" y="754"/>
                    <a:pt x="23026" y="572"/>
                    <a:pt x="22813" y="511"/>
                  </a:cubicBezTo>
                  <a:cubicBezTo>
                    <a:pt x="22791" y="508"/>
                    <a:pt x="22770" y="507"/>
                    <a:pt x="22749" y="507"/>
                  </a:cubicBezTo>
                  <a:cubicBezTo>
                    <a:pt x="22564" y="507"/>
                    <a:pt x="22412" y="624"/>
                    <a:pt x="22357" y="815"/>
                  </a:cubicBezTo>
                  <a:cubicBezTo>
                    <a:pt x="20777" y="9204"/>
                    <a:pt x="20533" y="17776"/>
                    <a:pt x="21597" y="26226"/>
                  </a:cubicBezTo>
                  <a:cubicBezTo>
                    <a:pt x="21901" y="28597"/>
                    <a:pt x="22084" y="31211"/>
                    <a:pt x="20382" y="32518"/>
                  </a:cubicBezTo>
                  <a:cubicBezTo>
                    <a:pt x="19584" y="33116"/>
                    <a:pt x="18577" y="33262"/>
                    <a:pt x="17478" y="33262"/>
                  </a:cubicBezTo>
                  <a:cubicBezTo>
                    <a:pt x="17068" y="33262"/>
                    <a:pt x="16646" y="33242"/>
                    <a:pt x="16217" y="33217"/>
                  </a:cubicBezTo>
                  <a:cubicBezTo>
                    <a:pt x="11780" y="33004"/>
                    <a:pt x="6886" y="32457"/>
                    <a:pt x="4424" y="28931"/>
                  </a:cubicBezTo>
                  <a:cubicBezTo>
                    <a:pt x="2995" y="26864"/>
                    <a:pt x="2752" y="24129"/>
                    <a:pt x="2570" y="21758"/>
                  </a:cubicBezTo>
                  <a:lnTo>
                    <a:pt x="776" y="359"/>
                  </a:lnTo>
                  <a:cubicBezTo>
                    <a:pt x="762" y="116"/>
                    <a:pt x="586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79"/>
            <p:cNvSpPr/>
            <p:nvPr/>
          </p:nvSpPr>
          <p:spPr>
            <a:xfrm>
              <a:off x="4607705" y="2127966"/>
              <a:ext cx="479345" cy="899635"/>
            </a:xfrm>
            <a:custGeom>
              <a:avLst/>
              <a:gdLst/>
              <a:ahLst/>
              <a:cxnLst/>
              <a:rect l="l" t="t" r="r" b="b"/>
              <a:pathLst>
                <a:path w="31096" h="58361" extrusionOk="0">
                  <a:moveTo>
                    <a:pt x="30579" y="1"/>
                  </a:moveTo>
                  <a:lnTo>
                    <a:pt x="1" y="1794"/>
                  </a:lnTo>
                  <a:lnTo>
                    <a:pt x="1" y="58361"/>
                  </a:lnTo>
                  <a:lnTo>
                    <a:pt x="31095" y="58361"/>
                  </a:lnTo>
                  <a:lnTo>
                    <a:pt x="30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79"/>
            <p:cNvSpPr/>
            <p:nvPr/>
          </p:nvSpPr>
          <p:spPr>
            <a:xfrm>
              <a:off x="4607705" y="2127966"/>
              <a:ext cx="474181" cy="692072"/>
            </a:xfrm>
            <a:custGeom>
              <a:avLst/>
              <a:gdLst/>
              <a:ahLst/>
              <a:cxnLst/>
              <a:rect l="l" t="t" r="r" b="b"/>
              <a:pathLst>
                <a:path w="30761" h="44896" extrusionOk="0">
                  <a:moveTo>
                    <a:pt x="30579" y="1"/>
                  </a:moveTo>
                  <a:lnTo>
                    <a:pt x="29728" y="62"/>
                  </a:lnTo>
                  <a:lnTo>
                    <a:pt x="1" y="21187"/>
                  </a:lnTo>
                  <a:lnTo>
                    <a:pt x="1" y="44895"/>
                  </a:lnTo>
                  <a:lnTo>
                    <a:pt x="30761" y="21035"/>
                  </a:lnTo>
                  <a:lnTo>
                    <a:pt x="30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79"/>
            <p:cNvSpPr/>
            <p:nvPr/>
          </p:nvSpPr>
          <p:spPr>
            <a:xfrm>
              <a:off x="4607705" y="2151877"/>
              <a:ext cx="59055" cy="41713"/>
            </a:xfrm>
            <a:custGeom>
              <a:avLst/>
              <a:gdLst/>
              <a:ahLst/>
              <a:cxnLst/>
              <a:rect l="l" t="t" r="r" b="b"/>
              <a:pathLst>
                <a:path w="3831" h="2706" extrusionOk="0">
                  <a:moveTo>
                    <a:pt x="3830" y="0"/>
                  </a:moveTo>
                  <a:lnTo>
                    <a:pt x="1" y="243"/>
                  </a:lnTo>
                  <a:lnTo>
                    <a:pt x="1" y="2705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9"/>
            <p:cNvSpPr/>
            <p:nvPr/>
          </p:nvSpPr>
          <p:spPr>
            <a:xfrm>
              <a:off x="4607705" y="2147190"/>
              <a:ext cx="142450" cy="99350"/>
            </a:xfrm>
            <a:custGeom>
              <a:avLst/>
              <a:gdLst/>
              <a:ahLst/>
              <a:cxnLst/>
              <a:rect l="l" t="t" r="r" b="b"/>
              <a:pathLst>
                <a:path w="9241" h="6445" extrusionOk="0">
                  <a:moveTo>
                    <a:pt x="9241" y="0"/>
                  </a:moveTo>
                  <a:lnTo>
                    <a:pt x="5958" y="183"/>
                  </a:lnTo>
                  <a:lnTo>
                    <a:pt x="1" y="4468"/>
                  </a:lnTo>
                  <a:lnTo>
                    <a:pt x="1" y="6444"/>
                  </a:lnTo>
                  <a:lnTo>
                    <a:pt x="9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9"/>
            <p:cNvSpPr/>
            <p:nvPr/>
          </p:nvSpPr>
          <p:spPr>
            <a:xfrm>
              <a:off x="4264227" y="2163115"/>
              <a:ext cx="194938" cy="384697"/>
            </a:xfrm>
            <a:custGeom>
              <a:avLst/>
              <a:gdLst/>
              <a:ahLst/>
              <a:cxnLst/>
              <a:rect l="l" t="t" r="r" b="b"/>
              <a:pathLst>
                <a:path w="12646" h="24956" extrusionOk="0">
                  <a:moveTo>
                    <a:pt x="12645" y="1"/>
                  </a:moveTo>
                  <a:lnTo>
                    <a:pt x="0" y="730"/>
                  </a:lnTo>
                  <a:lnTo>
                    <a:pt x="0" y="24955"/>
                  </a:lnTo>
                  <a:lnTo>
                    <a:pt x="12645" y="24560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9"/>
            <p:cNvSpPr/>
            <p:nvPr/>
          </p:nvSpPr>
          <p:spPr>
            <a:xfrm>
              <a:off x="4299839" y="2191697"/>
              <a:ext cx="156508" cy="206977"/>
            </a:xfrm>
            <a:custGeom>
              <a:avLst/>
              <a:gdLst/>
              <a:ahLst/>
              <a:cxnLst/>
              <a:rect l="l" t="t" r="r" b="b"/>
              <a:pathLst>
                <a:path w="10153" h="13427" extrusionOk="0">
                  <a:moveTo>
                    <a:pt x="10153" y="1"/>
                  </a:moveTo>
                  <a:cubicBezTo>
                    <a:pt x="8724" y="92"/>
                    <a:pt x="7326" y="518"/>
                    <a:pt x="6049" y="1217"/>
                  </a:cubicBezTo>
                  <a:cubicBezTo>
                    <a:pt x="4499" y="2128"/>
                    <a:pt x="3131" y="3375"/>
                    <a:pt x="2037" y="4834"/>
                  </a:cubicBezTo>
                  <a:cubicBezTo>
                    <a:pt x="1125" y="5958"/>
                    <a:pt x="487" y="7296"/>
                    <a:pt x="213" y="8724"/>
                  </a:cubicBezTo>
                  <a:cubicBezTo>
                    <a:pt x="1" y="10153"/>
                    <a:pt x="396" y="11673"/>
                    <a:pt x="1460" y="12585"/>
                  </a:cubicBezTo>
                  <a:cubicBezTo>
                    <a:pt x="2172" y="13125"/>
                    <a:pt x="3062" y="13427"/>
                    <a:pt x="3955" y="13427"/>
                  </a:cubicBezTo>
                  <a:cubicBezTo>
                    <a:pt x="4168" y="13427"/>
                    <a:pt x="4380" y="13410"/>
                    <a:pt x="4590" y="13375"/>
                  </a:cubicBezTo>
                  <a:cubicBezTo>
                    <a:pt x="5715" y="13223"/>
                    <a:pt x="6809" y="12828"/>
                    <a:pt x="7812" y="12250"/>
                  </a:cubicBezTo>
                  <a:cubicBezTo>
                    <a:pt x="8633" y="11764"/>
                    <a:pt x="9423" y="11217"/>
                    <a:pt x="10153" y="10609"/>
                  </a:cubicBezTo>
                  <a:lnTo>
                    <a:pt x="10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9"/>
            <p:cNvSpPr/>
            <p:nvPr/>
          </p:nvSpPr>
          <p:spPr>
            <a:xfrm>
              <a:off x="4266108" y="2196615"/>
              <a:ext cx="67949" cy="97253"/>
            </a:xfrm>
            <a:custGeom>
              <a:avLst/>
              <a:gdLst/>
              <a:ahLst/>
              <a:cxnLst/>
              <a:rect l="l" t="t" r="r" b="b"/>
              <a:pathLst>
                <a:path w="4408" h="6309" extrusionOk="0">
                  <a:moveTo>
                    <a:pt x="2410" y="1"/>
                  </a:moveTo>
                  <a:cubicBezTo>
                    <a:pt x="2158" y="1"/>
                    <a:pt x="1906" y="37"/>
                    <a:pt x="1672" y="107"/>
                  </a:cubicBezTo>
                  <a:cubicBezTo>
                    <a:pt x="1094" y="259"/>
                    <a:pt x="547" y="502"/>
                    <a:pt x="0" y="776"/>
                  </a:cubicBezTo>
                  <a:lnTo>
                    <a:pt x="0" y="6308"/>
                  </a:lnTo>
                  <a:cubicBezTo>
                    <a:pt x="1398" y="5548"/>
                    <a:pt x="2584" y="4515"/>
                    <a:pt x="3496" y="3238"/>
                  </a:cubicBezTo>
                  <a:cubicBezTo>
                    <a:pt x="3982" y="2569"/>
                    <a:pt x="4407" y="1688"/>
                    <a:pt x="4103" y="958"/>
                  </a:cubicBezTo>
                  <a:cubicBezTo>
                    <a:pt x="3855" y="303"/>
                    <a:pt x="3137" y="1"/>
                    <a:pt x="2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9"/>
            <p:cNvSpPr/>
            <p:nvPr/>
          </p:nvSpPr>
          <p:spPr>
            <a:xfrm>
              <a:off x="4276406" y="2424423"/>
              <a:ext cx="106841" cy="82563"/>
            </a:xfrm>
            <a:custGeom>
              <a:avLst/>
              <a:gdLst/>
              <a:ahLst/>
              <a:cxnLst/>
              <a:rect l="l" t="t" r="r" b="b"/>
              <a:pathLst>
                <a:path w="6931" h="5356" extrusionOk="0">
                  <a:moveTo>
                    <a:pt x="4768" y="1"/>
                  </a:moveTo>
                  <a:cubicBezTo>
                    <a:pt x="4387" y="1"/>
                    <a:pt x="4010" y="75"/>
                    <a:pt x="3648" y="224"/>
                  </a:cubicBezTo>
                  <a:cubicBezTo>
                    <a:pt x="2524" y="619"/>
                    <a:pt x="1551" y="1349"/>
                    <a:pt x="882" y="2291"/>
                  </a:cubicBezTo>
                  <a:cubicBezTo>
                    <a:pt x="335" y="3021"/>
                    <a:pt x="1" y="4054"/>
                    <a:pt x="517" y="4753"/>
                  </a:cubicBezTo>
                  <a:cubicBezTo>
                    <a:pt x="842" y="5193"/>
                    <a:pt x="1372" y="5356"/>
                    <a:pt x="1932" y="5356"/>
                  </a:cubicBezTo>
                  <a:cubicBezTo>
                    <a:pt x="2262" y="5356"/>
                    <a:pt x="2603" y="5299"/>
                    <a:pt x="2919" y="5209"/>
                  </a:cubicBezTo>
                  <a:cubicBezTo>
                    <a:pt x="4013" y="4875"/>
                    <a:pt x="4986" y="4267"/>
                    <a:pt x="5776" y="3446"/>
                  </a:cubicBezTo>
                  <a:cubicBezTo>
                    <a:pt x="6414" y="2747"/>
                    <a:pt x="6931" y="1744"/>
                    <a:pt x="6536" y="923"/>
                  </a:cubicBezTo>
                  <a:cubicBezTo>
                    <a:pt x="6293" y="437"/>
                    <a:pt x="5806" y="103"/>
                    <a:pt x="5259" y="42"/>
                  </a:cubicBezTo>
                  <a:cubicBezTo>
                    <a:pt x="5095" y="14"/>
                    <a:pt x="4931" y="1"/>
                    <a:pt x="47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9"/>
            <p:cNvSpPr/>
            <p:nvPr/>
          </p:nvSpPr>
          <p:spPr>
            <a:xfrm>
              <a:off x="5107689" y="3920800"/>
              <a:ext cx="799838" cy="113408"/>
            </a:xfrm>
            <a:custGeom>
              <a:avLst/>
              <a:gdLst/>
              <a:ahLst/>
              <a:cxnLst/>
              <a:rect l="l" t="t" r="r" b="b"/>
              <a:pathLst>
                <a:path w="51887" h="7357" extrusionOk="0">
                  <a:moveTo>
                    <a:pt x="28633" y="0"/>
                  </a:moveTo>
                  <a:lnTo>
                    <a:pt x="1" y="3192"/>
                  </a:lnTo>
                  <a:lnTo>
                    <a:pt x="30792" y="7356"/>
                  </a:lnTo>
                  <a:lnTo>
                    <a:pt x="51886" y="1399"/>
                  </a:lnTo>
                  <a:lnTo>
                    <a:pt x="28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9"/>
            <p:cNvSpPr/>
            <p:nvPr/>
          </p:nvSpPr>
          <p:spPr>
            <a:xfrm>
              <a:off x="5107689" y="3970009"/>
              <a:ext cx="468570" cy="495731"/>
            </a:xfrm>
            <a:custGeom>
              <a:avLst/>
              <a:gdLst/>
              <a:ahLst/>
              <a:cxnLst/>
              <a:rect l="l" t="t" r="r" b="b"/>
              <a:pathLst>
                <a:path w="30397" h="32159" extrusionOk="0">
                  <a:moveTo>
                    <a:pt x="1" y="0"/>
                  </a:moveTo>
                  <a:lnTo>
                    <a:pt x="1" y="29362"/>
                  </a:lnTo>
                  <a:lnTo>
                    <a:pt x="30396" y="32159"/>
                  </a:lnTo>
                  <a:lnTo>
                    <a:pt x="30396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9"/>
            <p:cNvSpPr/>
            <p:nvPr/>
          </p:nvSpPr>
          <p:spPr>
            <a:xfrm>
              <a:off x="5129719" y="3992964"/>
              <a:ext cx="424514" cy="449347"/>
            </a:xfrm>
            <a:custGeom>
              <a:avLst/>
              <a:gdLst/>
              <a:ahLst/>
              <a:cxnLst/>
              <a:rect l="l" t="t" r="r" b="b"/>
              <a:pathLst>
                <a:path w="27539" h="29150" extrusionOk="0">
                  <a:moveTo>
                    <a:pt x="0" y="0"/>
                  </a:moveTo>
                  <a:lnTo>
                    <a:pt x="0" y="26627"/>
                  </a:lnTo>
                  <a:lnTo>
                    <a:pt x="27539" y="29150"/>
                  </a:lnTo>
                  <a:lnTo>
                    <a:pt x="27539" y="1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9"/>
            <p:cNvSpPr/>
            <p:nvPr/>
          </p:nvSpPr>
          <p:spPr>
            <a:xfrm>
              <a:off x="5129719" y="3992964"/>
              <a:ext cx="424514" cy="449347"/>
            </a:xfrm>
            <a:custGeom>
              <a:avLst/>
              <a:gdLst/>
              <a:ahLst/>
              <a:cxnLst/>
              <a:rect l="l" t="t" r="r" b="b"/>
              <a:pathLst>
                <a:path w="27539" h="29150" extrusionOk="0">
                  <a:moveTo>
                    <a:pt x="0" y="0"/>
                  </a:moveTo>
                  <a:lnTo>
                    <a:pt x="0" y="26627"/>
                  </a:lnTo>
                  <a:lnTo>
                    <a:pt x="27539" y="29150"/>
                  </a:lnTo>
                  <a:lnTo>
                    <a:pt x="27539" y="16475"/>
                  </a:lnTo>
                  <a:lnTo>
                    <a:pt x="19970" y="16475"/>
                  </a:lnTo>
                  <a:lnTo>
                    <a:pt x="19970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79"/>
            <p:cNvSpPr/>
            <p:nvPr/>
          </p:nvSpPr>
          <p:spPr>
            <a:xfrm>
              <a:off x="5328868" y="4098397"/>
              <a:ext cx="216010" cy="234755"/>
            </a:xfrm>
            <a:custGeom>
              <a:avLst/>
              <a:gdLst/>
              <a:ahLst/>
              <a:cxnLst/>
              <a:rect l="l" t="t" r="r" b="b"/>
              <a:pathLst>
                <a:path w="14013" h="15229" extrusionOk="0">
                  <a:moveTo>
                    <a:pt x="3466" y="0"/>
                  </a:moveTo>
                  <a:cubicBezTo>
                    <a:pt x="2463" y="5076"/>
                    <a:pt x="1308" y="10153"/>
                    <a:pt x="0" y="15229"/>
                  </a:cubicBezTo>
                  <a:lnTo>
                    <a:pt x="11277" y="15229"/>
                  </a:lnTo>
                  <a:lnTo>
                    <a:pt x="12615" y="7052"/>
                  </a:lnTo>
                  <a:cubicBezTo>
                    <a:pt x="13071" y="4712"/>
                    <a:pt x="13557" y="2341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79"/>
            <p:cNvSpPr/>
            <p:nvPr/>
          </p:nvSpPr>
          <p:spPr>
            <a:xfrm>
              <a:off x="5316211" y="4098397"/>
              <a:ext cx="215085" cy="230069"/>
            </a:xfrm>
            <a:custGeom>
              <a:avLst/>
              <a:gdLst/>
              <a:ahLst/>
              <a:cxnLst/>
              <a:rect l="l" t="t" r="r" b="b"/>
              <a:pathLst>
                <a:path w="13953" h="14925" extrusionOk="0">
                  <a:moveTo>
                    <a:pt x="3405" y="0"/>
                  </a:moveTo>
                  <a:cubicBezTo>
                    <a:pt x="2432" y="4985"/>
                    <a:pt x="1277" y="9940"/>
                    <a:pt x="1" y="14925"/>
                  </a:cubicBezTo>
                  <a:lnTo>
                    <a:pt x="11247" y="14925"/>
                  </a:lnTo>
                  <a:lnTo>
                    <a:pt x="12524" y="7052"/>
                  </a:lnTo>
                  <a:cubicBezTo>
                    <a:pt x="13010" y="4712"/>
                    <a:pt x="13466" y="234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79"/>
            <p:cNvSpPr/>
            <p:nvPr/>
          </p:nvSpPr>
          <p:spPr>
            <a:xfrm>
              <a:off x="5297002" y="4098397"/>
              <a:ext cx="216010" cy="234755"/>
            </a:xfrm>
            <a:custGeom>
              <a:avLst/>
              <a:gdLst/>
              <a:ahLst/>
              <a:cxnLst/>
              <a:rect l="l" t="t" r="r" b="b"/>
              <a:pathLst>
                <a:path w="14013" h="15229" extrusionOk="0">
                  <a:moveTo>
                    <a:pt x="3466" y="0"/>
                  </a:moveTo>
                  <a:cubicBezTo>
                    <a:pt x="2463" y="5076"/>
                    <a:pt x="1308" y="10153"/>
                    <a:pt x="1" y="15229"/>
                  </a:cubicBezTo>
                  <a:lnTo>
                    <a:pt x="11277" y="15229"/>
                  </a:lnTo>
                  <a:lnTo>
                    <a:pt x="12615" y="7052"/>
                  </a:lnTo>
                  <a:cubicBezTo>
                    <a:pt x="13071" y="4712"/>
                    <a:pt x="13527" y="2341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79"/>
            <p:cNvSpPr/>
            <p:nvPr/>
          </p:nvSpPr>
          <p:spPr>
            <a:xfrm>
              <a:off x="5283420" y="4098397"/>
              <a:ext cx="214608" cy="230069"/>
            </a:xfrm>
            <a:custGeom>
              <a:avLst/>
              <a:gdLst/>
              <a:ahLst/>
              <a:cxnLst/>
              <a:rect l="l" t="t" r="r" b="b"/>
              <a:pathLst>
                <a:path w="13922" h="14925" extrusionOk="0">
                  <a:moveTo>
                    <a:pt x="3404" y="0"/>
                  </a:moveTo>
                  <a:cubicBezTo>
                    <a:pt x="2401" y="4985"/>
                    <a:pt x="1277" y="9940"/>
                    <a:pt x="0" y="14925"/>
                  </a:cubicBezTo>
                  <a:lnTo>
                    <a:pt x="11216" y="14925"/>
                  </a:lnTo>
                  <a:lnTo>
                    <a:pt x="12462" y="7387"/>
                  </a:lnTo>
                  <a:lnTo>
                    <a:pt x="13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9"/>
            <p:cNvSpPr/>
            <p:nvPr/>
          </p:nvSpPr>
          <p:spPr>
            <a:xfrm>
              <a:off x="5576286" y="3942352"/>
              <a:ext cx="331284" cy="523385"/>
            </a:xfrm>
            <a:custGeom>
              <a:avLst/>
              <a:gdLst/>
              <a:ahLst/>
              <a:cxnLst/>
              <a:rect l="l" t="t" r="r" b="b"/>
              <a:pathLst>
                <a:path w="21491" h="33953" extrusionOk="0">
                  <a:moveTo>
                    <a:pt x="21490" y="1"/>
                  </a:moveTo>
                  <a:lnTo>
                    <a:pt x="0" y="3314"/>
                  </a:lnTo>
                  <a:lnTo>
                    <a:pt x="0" y="33953"/>
                  </a:lnTo>
                  <a:lnTo>
                    <a:pt x="21490" y="25533"/>
                  </a:lnTo>
                  <a:lnTo>
                    <a:pt x="21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79"/>
            <p:cNvSpPr/>
            <p:nvPr/>
          </p:nvSpPr>
          <p:spPr>
            <a:xfrm>
              <a:off x="5576286" y="3942352"/>
              <a:ext cx="331284" cy="523385"/>
            </a:xfrm>
            <a:custGeom>
              <a:avLst/>
              <a:gdLst/>
              <a:ahLst/>
              <a:cxnLst/>
              <a:rect l="l" t="t" r="r" b="b"/>
              <a:pathLst>
                <a:path w="21491" h="33953" extrusionOk="0">
                  <a:moveTo>
                    <a:pt x="21490" y="1"/>
                  </a:moveTo>
                  <a:lnTo>
                    <a:pt x="0" y="3314"/>
                  </a:lnTo>
                  <a:lnTo>
                    <a:pt x="0" y="33953"/>
                  </a:lnTo>
                  <a:lnTo>
                    <a:pt x="8055" y="30791"/>
                  </a:lnTo>
                  <a:cubicBezTo>
                    <a:pt x="9089" y="29120"/>
                    <a:pt x="10122" y="27448"/>
                    <a:pt x="11156" y="25776"/>
                  </a:cubicBezTo>
                  <a:cubicBezTo>
                    <a:pt x="10882" y="25685"/>
                    <a:pt x="10609" y="25563"/>
                    <a:pt x="10335" y="25411"/>
                  </a:cubicBezTo>
                  <a:cubicBezTo>
                    <a:pt x="8754" y="24469"/>
                    <a:pt x="7934" y="22098"/>
                    <a:pt x="9058" y="20487"/>
                  </a:cubicBezTo>
                  <a:cubicBezTo>
                    <a:pt x="13162" y="14560"/>
                    <a:pt x="17417" y="8694"/>
                    <a:pt x="21490" y="2736"/>
                  </a:cubicBezTo>
                  <a:lnTo>
                    <a:pt x="21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79"/>
            <p:cNvSpPr/>
            <p:nvPr/>
          </p:nvSpPr>
          <p:spPr>
            <a:xfrm>
              <a:off x="5872435" y="4291918"/>
              <a:ext cx="34684" cy="57652"/>
            </a:xfrm>
            <a:custGeom>
              <a:avLst/>
              <a:gdLst/>
              <a:ahLst/>
              <a:cxnLst/>
              <a:rect l="l" t="t" r="r" b="b"/>
              <a:pathLst>
                <a:path w="2250" h="3740" extrusionOk="0">
                  <a:moveTo>
                    <a:pt x="2250" y="1"/>
                  </a:moveTo>
                  <a:cubicBezTo>
                    <a:pt x="1520" y="1247"/>
                    <a:pt x="760" y="2493"/>
                    <a:pt x="1" y="3739"/>
                  </a:cubicBezTo>
                  <a:lnTo>
                    <a:pt x="2250" y="2858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79"/>
            <p:cNvSpPr/>
            <p:nvPr/>
          </p:nvSpPr>
          <p:spPr>
            <a:xfrm>
              <a:off x="3201930" y="2438652"/>
              <a:ext cx="644732" cy="1911691"/>
            </a:xfrm>
            <a:custGeom>
              <a:avLst/>
              <a:gdLst/>
              <a:ahLst/>
              <a:cxnLst/>
              <a:rect l="l" t="t" r="r" b="b"/>
              <a:pathLst>
                <a:path w="41825" h="124015" extrusionOk="0">
                  <a:moveTo>
                    <a:pt x="0" y="0"/>
                  </a:moveTo>
                  <a:lnTo>
                    <a:pt x="0" y="124014"/>
                  </a:lnTo>
                  <a:lnTo>
                    <a:pt x="41825" y="124014"/>
                  </a:lnTo>
                  <a:lnTo>
                    <a:pt x="41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79"/>
            <p:cNvSpPr/>
            <p:nvPr/>
          </p:nvSpPr>
          <p:spPr>
            <a:xfrm>
              <a:off x="3245034" y="2438652"/>
              <a:ext cx="644748" cy="1911691"/>
            </a:xfrm>
            <a:custGeom>
              <a:avLst/>
              <a:gdLst/>
              <a:ahLst/>
              <a:cxnLst/>
              <a:rect l="l" t="t" r="r" b="b"/>
              <a:pathLst>
                <a:path w="41826" h="124015" extrusionOk="0">
                  <a:moveTo>
                    <a:pt x="1" y="0"/>
                  </a:moveTo>
                  <a:lnTo>
                    <a:pt x="1" y="124014"/>
                  </a:lnTo>
                  <a:lnTo>
                    <a:pt x="41825" y="124014"/>
                  </a:lnTo>
                  <a:lnTo>
                    <a:pt x="4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79"/>
            <p:cNvSpPr/>
            <p:nvPr/>
          </p:nvSpPr>
          <p:spPr>
            <a:xfrm>
              <a:off x="3281124" y="2493936"/>
              <a:ext cx="580082" cy="439050"/>
            </a:xfrm>
            <a:custGeom>
              <a:avLst/>
              <a:gdLst/>
              <a:ahLst/>
              <a:cxnLst/>
              <a:rect l="l" t="t" r="r" b="b"/>
              <a:pathLst>
                <a:path w="37631" h="28482" extrusionOk="0">
                  <a:moveTo>
                    <a:pt x="37235" y="366"/>
                  </a:moveTo>
                  <a:lnTo>
                    <a:pt x="37235" y="28117"/>
                  </a:lnTo>
                  <a:lnTo>
                    <a:pt x="395" y="28117"/>
                  </a:lnTo>
                  <a:lnTo>
                    <a:pt x="395" y="366"/>
                  </a:lnTo>
                  <a:close/>
                  <a:moveTo>
                    <a:pt x="0" y="1"/>
                  </a:moveTo>
                  <a:lnTo>
                    <a:pt x="0" y="28482"/>
                  </a:lnTo>
                  <a:lnTo>
                    <a:pt x="37630" y="28482"/>
                  </a:lnTo>
                  <a:lnTo>
                    <a:pt x="37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79"/>
            <p:cNvSpPr/>
            <p:nvPr/>
          </p:nvSpPr>
          <p:spPr>
            <a:xfrm>
              <a:off x="3281124" y="2947532"/>
              <a:ext cx="580082" cy="439512"/>
            </a:xfrm>
            <a:custGeom>
              <a:avLst/>
              <a:gdLst/>
              <a:ahLst/>
              <a:cxnLst/>
              <a:rect l="l" t="t" r="r" b="b"/>
              <a:pathLst>
                <a:path w="37631" h="28512" extrusionOk="0">
                  <a:moveTo>
                    <a:pt x="37235" y="396"/>
                  </a:moveTo>
                  <a:lnTo>
                    <a:pt x="37235" y="28117"/>
                  </a:lnTo>
                  <a:lnTo>
                    <a:pt x="395" y="28117"/>
                  </a:lnTo>
                  <a:lnTo>
                    <a:pt x="395" y="396"/>
                  </a:lnTo>
                  <a:close/>
                  <a:moveTo>
                    <a:pt x="0" y="1"/>
                  </a:moveTo>
                  <a:lnTo>
                    <a:pt x="0" y="28512"/>
                  </a:lnTo>
                  <a:lnTo>
                    <a:pt x="37630" y="28512"/>
                  </a:lnTo>
                  <a:lnTo>
                    <a:pt x="37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79"/>
            <p:cNvSpPr/>
            <p:nvPr/>
          </p:nvSpPr>
          <p:spPr>
            <a:xfrm>
              <a:off x="3281124" y="3401606"/>
              <a:ext cx="580082" cy="439512"/>
            </a:xfrm>
            <a:custGeom>
              <a:avLst/>
              <a:gdLst/>
              <a:ahLst/>
              <a:cxnLst/>
              <a:rect l="l" t="t" r="r" b="b"/>
              <a:pathLst>
                <a:path w="37631" h="28512" extrusionOk="0">
                  <a:moveTo>
                    <a:pt x="37235" y="395"/>
                  </a:moveTo>
                  <a:lnTo>
                    <a:pt x="37235" y="28116"/>
                  </a:lnTo>
                  <a:lnTo>
                    <a:pt x="395" y="28116"/>
                  </a:lnTo>
                  <a:lnTo>
                    <a:pt x="395" y="395"/>
                  </a:lnTo>
                  <a:close/>
                  <a:moveTo>
                    <a:pt x="0" y="0"/>
                  </a:moveTo>
                  <a:lnTo>
                    <a:pt x="0" y="28511"/>
                  </a:lnTo>
                  <a:lnTo>
                    <a:pt x="37630" y="28511"/>
                  </a:lnTo>
                  <a:lnTo>
                    <a:pt x="37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9"/>
            <p:cNvSpPr/>
            <p:nvPr/>
          </p:nvSpPr>
          <p:spPr>
            <a:xfrm>
              <a:off x="3281124" y="3855665"/>
              <a:ext cx="580082" cy="439050"/>
            </a:xfrm>
            <a:custGeom>
              <a:avLst/>
              <a:gdLst/>
              <a:ahLst/>
              <a:cxnLst/>
              <a:rect l="l" t="t" r="r" b="b"/>
              <a:pathLst>
                <a:path w="37631" h="28482" extrusionOk="0">
                  <a:moveTo>
                    <a:pt x="37235" y="365"/>
                  </a:moveTo>
                  <a:lnTo>
                    <a:pt x="37235" y="28116"/>
                  </a:lnTo>
                  <a:lnTo>
                    <a:pt x="395" y="28116"/>
                  </a:lnTo>
                  <a:lnTo>
                    <a:pt x="395" y="365"/>
                  </a:lnTo>
                  <a:close/>
                  <a:moveTo>
                    <a:pt x="0" y="0"/>
                  </a:moveTo>
                  <a:lnTo>
                    <a:pt x="0" y="28481"/>
                  </a:lnTo>
                  <a:lnTo>
                    <a:pt x="37630" y="28481"/>
                  </a:lnTo>
                  <a:lnTo>
                    <a:pt x="37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9"/>
            <p:cNvSpPr/>
            <p:nvPr/>
          </p:nvSpPr>
          <p:spPr>
            <a:xfrm>
              <a:off x="3835929" y="2638264"/>
              <a:ext cx="24387" cy="160270"/>
            </a:xfrm>
            <a:custGeom>
              <a:avLst/>
              <a:gdLst/>
              <a:ahLst/>
              <a:cxnLst/>
              <a:rect l="l" t="t" r="r" b="b"/>
              <a:pathLst>
                <a:path w="1582" h="10397" extrusionOk="0">
                  <a:moveTo>
                    <a:pt x="1581" y="1"/>
                  </a:moveTo>
                  <a:lnTo>
                    <a:pt x="1" y="1855"/>
                  </a:lnTo>
                  <a:lnTo>
                    <a:pt x="31" y="10396"/>
                  </a:lnTo>
                  <a:lnTo>
                    <a:pt x="1581" y="10396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9"/>
            <p:cNvSpPr/>
            <p:nvPr/>
          </p:nvSpPr>
          <p:spPr>
            <a:xfrm>
              <a:off x="3835929" y="3100771"/>
              <a:ext cx="24387" cy="160254"/>
            </a:xfrm>
            <a:custGeom>
              <a:avLst/>
              <a:gdLst/>
              <a:ahLst/>
              <a:cxnLst/>
              <a:rect l="l" t="t" r="r" b="b"/>
              <a:pathLst>
                <a:path w="1582" h="10396" extrusionOk="0">
                  <a:moveTo>
                    <a:pt x="1581" y="0"/>
                  </a:moveTo>
                  <a:lnTo>
                    <a:pt x="1" y="1854"/>
                  </a:lnTo>
                  <a:lnTo>
                    <a:pt x="31" y="10396"/>
                  </a:lnTo>
                  <a:lnTo>
                    <a:pt x="1581" y="103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9"/>
            <p:cNvSpPr/>
            <p:nvPr/>
          </p:nvSpPr>
          <p:spPr>
            <a:xfrm>
              <a:off x="3835929" y="3559979"/>
              <a:ext cx="24387" cy="159792"/>
            </a:xfrm>
            <a:custGeom>
              <a:avLst/>
              <a:gdLst/>
              <a:ahLst/>
              <a:cxnLst/>
              <a:rect l="l" t="t" r="r" b="b"/>
              <a:pathLst>
                <a:path w="1582" h="10366" extrusionOk="0">
                  <a:moveTo>
                    <a:pt x="1581" y="1"/>
                  </a:moveTo>
                  <a:lnTo>
                    <a:pt x="1" y="1855"/>
                  </a:lnTo>
                  <a:lnTo>
                    <a:pt x="31" y="10366"/>
                  </a:lnTo>
                  <a:lnTo>
                    <a:pt x="1581" y="10366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9"/>
            <p:cNvSpPr/>
            <p:nvPr/>
          </p:nvSpPr>
          <p:spPr>
            <a:xfrm>
              <a:off x="3835929" y="4028576"/>
              <a:ext cx="24387" cy="159792"/>
            </a:xfrm>
            <a:custGeom>
              <a:avLst/>
              <a:gdLst/>
              <a:ahLst/>
              <a:cxnLst/>
              <a:rect l="l" t="t" r="r" b="b"/>
              <a:pathLst>
                <a:path w="1582" h="10366" extrusionOk="0">
                  <a:moveTo>
                    <a:pt x="1581" y="0"/>
                  </a:moveTo>
                  <a:lnTo>
                    <a:pt x="1" y="1855"/>
                  </a:lnTo>
                  <a:lnTo>
                    <a:pt x="31" y="10365"/>
                  </a:lnTo>
                  <a:lnTo>
                    <a:pt x="1581" y="10365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79"/>
            <p:cNvSpPr/>
            <p:nvPr/>
          </p:nvSpPr>
          <p:spPr>
            <a:xfrm>
              <a:off x="3631153" y="2512805"/>
              <a:ext cx="188849" cy="183916"/>
            </a:xfrm>
            <a:custGeom>
              <a:avLst/>
              <a:gdLst/>
              <a:ahLst/>
              <a:cxnLst/>
              <a:rect l="l" t="t" r="r" b="b"/>
              <a:pathLst>
                <a:path w="12251" h="11931" extrusionOk="0">
                  <a:moveTo>
                    <a:pt x="6126" y="0"/>
                  </a:moveTo>
                  <a:cubicBezTo>
                    <a:pt x="5829" y="0"/>
                    <a:pt x="5533" y="160"/>
                    <a:pt x="5411" y="479"/>
                  </a:cubicBezTo>
                  <a:lnTo>
                    <a:pt x="5320" y="692"/>
                  </a:lnTo>
                  <a:cubicBezTo>
                    <a:pt x="5183" y="986"/>
                    <a:pt x="4906" y="1154"/>
                    <a:pt x="4621" y="1154"/>
                  </a:cubicBezTo>
                  <a:cubicBezTo>
                    <a:pt x="4464" y="1154"/>
                    <a:pt x="4305" y="1103"/>
                    <a:pt x="4165" y="996"/>
                  </a:cubicBezTo>
                  <a:lnTo>
                    <a:pt x="3983" y="874"/>
                  </a:lnTo>
                  <a:cubicBezTo>
                    <a:pt x="3836" y="760"/>
                    <a:pt x="3673" y="709"/>
                    <a:pt x="3516" y="709"/>
                  </a:cubicBezTo>
                  <a:cubicBezTo>
                    <a:pt x="3089" y="709"/>
                    <a:pt x="2700" y="1084"/>
                    <a:pt x="2767" y="1573"/>
                  </a:cubicBezTo>
                  <a:lnTo>
                    <a:pt x="2797" y="1817"/>
                  </a:lnTo>
                  <a:cubicBezTo>
                    <a:pt x="2881" y="2261"/>
                    <a:pt x="2533" y="2679"/>
                    <a:pt x="2079" y="2679"/>
                  </a:cubicBezTo>
                  <a:cubicBezTo>
                    <a:pt x="2035" y="2679"/>
                    <a:pt x="1991" y="2676"/>
                    <a:pt x="1946" y="2668"/>
                  </a:cubicBezTo>
                  <a:lnTo>
                    <a:pt x="1703" y="2668"/>
                  </a:lnTo>
                  <a:cubicBezTo>
                    <a:pt x="1666" y="2663"/>
                    <a:pt x="1629" y="2660"/>
                    <a:pt x="1594" y="2660"/>
                  </a:cubicBezTo>
                  <a:cubicBezTo>
                    <a:pt x="990" y="2660"/>
                    <a:pt x="631" y="3365"/>
                    <a:pt x="1004" y="3853"/>
                  </a:cubicBezTo>
                  <a:lnTo>
                    <a:pt x="1156" y="4066"/>
                  </a:lnTo>
                  <a:cubicBezTo>
                    <a:pt x="1429" y="4461"/>
                    <a:pt x="1277" y="5008"/>
                    <a:pt x="852" y="5190"/>
                  </a:cubicBezTo>
                  <a:lnTo>
                    <a:pt x="639" y="5312"/>
                  </a:lnTo>
                  <a:cubicBezTo>
                    <a:pt x="1" y="5555"/>
                    <a:pt x="1" y="6437"/>
                    <a:pt x="639" y="6710"/>
                  </a:cubicBezTo>
                  <a:lnTo>
                    <a:pt x="852" y="6801"/>
                  </a:lnTo>
                  <a:cubicBezTo>
                    <a:pt x="1277" y="6984"/>
                    <a:pt x="1429" y="7531"/>
                    <a:pt x="1156" y="7926"/>
                  </a:cubicBezTo>
                  <a:lnTo>
                    <a:pt x="1004" y="8139"/>
                  </a:lnTo>
                  <a:cubicBezTo>
                    <a:pt x="624" y="8636"/>
                    <a:pt x="1003" y="9358"/>
                    <a:pt x="1628" y="9358"/>
                  </a:cubicBezTo>
                  <a:cubicBezTo>
                    <a:pt x="1653" y="9358"/>
                    <a:pt x="1678" y="9357"/>
                    <a:pt x="1703" y="9355"/>
                  </a:cubicBezTo>
                  <a:lnTo>
                    <a:pt x="1946" y="9324"/>
                  </a:lnTo>
                  <a:cubicBezTo>
                    <a:pt x="1979" y="9320"/>
                    <a:pt x="2012" y="9318"/>
                    <a:pt x="2045" y="9318"/>
                  </a:cubicBezTo>
                  <a:cubicBezTo>
                    <a:pt x="2488" y="9318"/>
                    <a:pt x="2854" y="9694"/>
                    <a:pt x="2797" y="10175"/>
                  </a:cubicBezTo>
                  <a:lnTo>
                    <a:pt x="2797" y="10388"/>
                  </a:lnTo>
                  <a:cubicBezTo>
                    <a:pt x="2730" y="10861"/>
                    <a:pt x="3130" y="11235"/>
                    <a:pt x="3565" y="11235"/>
                  </a:cubicBezTo>
                  <a:cubicBezTo>
                    <a:pt x="3716" y="11235"/>
                    <a:pt x="3872" y="11189"/>
                    <a:pt x="4013" y="11087"/>
                  </a:cubicBezTo>
                  <a:lnTo>
                    <a:pt x="4195" y="10935"/>
                  </a:lnTo>
                  <a:cubicBezTo>
                    <a:pt x="4335" y="10828"/>
                    <a:pt x="4494" y="10777"/>
                    <a:pt x="4651" y="10777"/>
                  </a:cubicBezTo>
                  <a:cubicBezTo>
                    <a:pt x="4936" y="10777"/>
                    <a:pt x="5213" y="10945"/>
                    <a:pt x="5350" y="11239"/>
                  </a:cubicBezTo>
                  <a:lnTo>
                    <a:pt x="5442" y="11452"/>
                  </a:lnTo>
                  <a:cubicBezTo>
                    <a:pt x="5563" y="11771"/>
                    <a:pt x="5844" y="11931"/>
                    <a:pt x="6129" y="11931"/>
                  </a:cubicBezTo>
                  <a:cubicBezTo>
                    <a:pt x="6414" y="11931"/>
                    <a:pt x="6703" y="11771"/>
                    <a:pt x="6840" y="11452"/>
                  </a:cubicBezTo>
                  <a:lnTo>
                    <a:pt x="6931" y="11239"/>
                  </a:lnTo>
                  <a:cubicBezTo>
                    <a:pt x="7049" y="10945"/>
                    <a:pt x="7331" y="10777"/>
                    <a:pt x="7623" y="10777"/>
                  </a:cubicBezTo>
                  <a:cubicBezTo>
                    <a:pt x="7783" y="10777"/>
                    <a:pt x="7946" y="10828"/>
                    <a:pt x="8086" y="10935"/>
                  </a:cubicBezTo>
                  <a:lnTo>
                    <a:pt x="8268" y="11087"/>
                  </a:lnTo>
                  <a:cubicBezTo>
                    <a:pt x="8402" y="11189"/>
                    <a:pt x="8552" y="11235"/>
                    <a:pt x="8699" y="11235"/>
                  </a:cubicBezTo>
                  <a:cubicBezTo>
                    <a:pt x="9123" y="11235"/>
                    <a:pt x="9529" y="10861"/>
                    <a:pt x="9484" y="10388"/>
                  </a:cubicBezTo>
                  <a:lnTo>
                    <a:pt x="9454" y="10145"/>
                  </a:lnTo>
                  <a:cubicBezTo>
                    <a:pt x="9397" y="9664"/>
                    <a:pt x="9763" y="9288"/>
                    <a:pt x="10206" y="9288"/>
                  </a:cubicBezTo>
                  <a:cubicBezTo>
                    <a:pt x="10239" y="9288"/>
                    <a:pt x="10272" y="9290"/>
                    <a:pt x="10305" y="9294"/>
                  </a:cubicBezTo>
                  <a:lnTo>
                    <a:pt x="10548" y="9324"/>
                  </a:lnTo>
                  <a:cubicBezTo>
                    <a:pt x="10572" y="9327"/>
                    <a:pt x="10596" y="9328"/>
                    <a:pt x="10620" y="9328"/>
                  </a:cubicBezTo>
                  <a:cubicBezTo>
                    <a:pt x="11220" y="9328"/>
                    <a:pt x="11627" y="8605"/>
                    <a:pt x="11247" y="8108"/>
                  </a:cubicBezTo>
                  <a:lnTo>
                    <a:pt x="11095" y="7896"/>
                  </a:lnTo>
                  <a:cubicBezTo>
                    <a:pt x="10822" y="7500"/>
                    <a:pt x="10943" y="6953"/>
                    <a:pt x="11399" y="6771"/>
                  </a:cubicBezTo>
                  <a:lnTo>
                    <a:pt x="11612" y="6680"/>
                  </a:lnTo>
                  <a:cubicBezTo>
                    <a:pt x="12250" y="6406"/>
                    <a:pt x="12250" y="5525"/>
                    <a:pt x="11612" y="5282"/>
                  </a:cubicBezTo>
                  <a:lnTo>
                    <a:pt x="11399" y="5160"/>
                  </a:lnTo>
                  <a:cubicBezTo>
                    <a:pt x="10943" y="4978"/>
                    <a:pt x="10822" y="4431"/>
                    <a:pt x="11095" y="4035"/>
                  </a:cubicBezTo>
                  <a:lnTo>
                    <a:pt x="11247" y="3853"/>
                  </a:lnTo>
                  <a:cubicBezTo>
                    <a:pt x="11620" y="3336"/>
                    <a:pt x="11234" y="2630"/>
                    <a:pt x="10653" y="2630"/>
                  </a:cubicBezTo>
                  <a:cubicBezTo>
                    <a:pt x="10618" y="2630"/>
                    <a:pt x="10584" y="2632"/>
                    <a:pt x="10548" y="2637"/>
                  </a:cubicBezTo>
                  <a:lnTo>
                    <a:pt x="10305" y="2668"/>
                  </a:lnTo>
                  <a:cubicBezTo>
                    <a:pt x="10287" y="2669"/>
                    <a:pt x="10270" y="2669"/>
                    <a:pt x="10252" y="2669"/>
                  </a:cubicBezTo>
                  <a:cubicBezTo>
                    <a:pt x="9788" y="2669"/>
                    <a:pt x="9395" y="2285"/>
                    <a:pt x="9454" y="1817"/>
                  </a:cubicBezTo>
                  <a:lnTo>
                    <a:pt x="9484" y="1573"/>
                  </a:lnTo>
                  <a:cubicBezTo>
                    <a:pt x="9529" y="1082"/>
                    <a:pt x="9131" y="722"/>
                    <a:pt x="8712" y="722"/>
                  </a:cubicBezTo>
                  <a:cubicBezTo>
                    <a:pt x="8560" y="722"/>
                    <a:pt x="8406" y="769"/>
                    <a:pt x="8268" y="874"/>
                  </a:cubicBezTo>
                  <a:lnTo>
                    <a:pt x="8086" y="1026"/>
                  </a:lnTo>
                  <a:cubicBezTo>
                    <a:pt x="7953" y="1119"/>
                    <a:pt x="7798" y="1162"/>
                    <a:pt x="7646" y="1162"/>
                  </a:cubicBezTo>
                  <a:cubicBezTo>
                    <a:pt x="7346" y="1162"/>
                    <a:pt x="7052" y="994"/>
                    <a:pt x="6931" y="692"/>
                  </a:cubicBezTo>
                  <a:lnTo>
                    <a:pt x="6840" y="479"/>
                  </a:lnTo>
                  <a:cubicBezTo>
                    <a:pt x="6718" y="160"/>
                    <a:pt x="6422" y="0"/>
                    <a:pt x="6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79"/>
            <p:cNvSpPr/>
            <p:nvPr/>
          </p:nvSpPr>
          <p:spPr>
            <a:xfrm>
              <a:off x="3640865" y="2560488"/>
              <a:ext cx="177257" cy="96652"/>
            </a:xfrm>
            <a:custGeom>
              <a:avLst/>
              <a:gdLst/>
              <a:ahLst/>
              <a:cxnLst/>
              <a:rect l="l" t="t" r="r" b="b"/>
              <a:pathLst>
                <a:path w="11499" h="6270" extrusionOk="0">
                  <a:moveTo>
                    <a:pt x="10678" y="0"/>
                  </a:moveTo>
                  <a:lnTo>
                    <a:pt x="10678" y="0"/>
                  </a:lnTo>
                  <a:cubicBezTo>
                    <a:pt x="7243" y="1277"/>
                    <a:pt x="3809" y="2553"/>
                    <a:pt x="344" y="3769"/>
                  </a:cubicBezTo>
                  <a:cubicBezTo>
                    <a:pt x="708" y="4012"/>
                    <a:pt x="799" y="4499"/>
                    <a:pt x="526" y="4833"/>
                  </a:cubicBezTo>
                  <a:lnTo>
                    <a:pt x="374" y="5046"/>
                  </a:lnTo>
                  <a:cubicBezTo>
                    <a:pt x="1" y="5563"/>
                    <a:pt x="387" y="6269"/>
                    <a:pt x="994" y="6269"/>
                  </a:cubicBezTo>
                  <a:cubicBezTo>
                    <a:pt x="1030" y="6269"/>
                    <a:pt x="1066" y="6267"/>
                    <a:pt x="1103" y="6262"/>
                  </a:cubicBezTo>
                  <a:lnTo>
                    <a:pt x="1316" y="6231"/>
                  </a:lnTo>
                  <a:lnTo>
                    <a:pt x="1377" y="6231"/>
                  </a:lnTo>
                  <a:cubicBezTo>
                    <a:pt x="3930" y="5350"/>
                    <a:pt x="6514" y="4499"/>
                    <a:pt x="9097" y="3678"/>
                  </a:cubicBezTo>
                  <a:lnTo>
                    <a:pt x="11438" y="2948"/>
                  </a:lnTo>
                  <a:cubicBezTo>
                    <a:pt x="11499" y="2645"/>
                    <a:pt x="11316" y="2310"/>
                    <a:pt x="11012" y="2189"/>
                  </a:cubicBezTo>
                  <a:lnTo>
                    <a:pt x="10769" y="2097"/>
                  </a:lnTo>
                  <a:cubicBezTo>
                    <a:pt x="10344" y="1885"/>
                    <a:pt x="10192" y="1338"/>
                    <a:pt x="10465" y="942"/>
                  </a:cubicBezTo>
                  <a:lnTo>
                    <a:pt x="10617" y="760"/>
                  </a:lnTo>
                  <a:cubicBezTo>
                    <a:pt x="10769" y="547"/>
                    <a:pt x="10800" y="243"/>
                    <a:pt x="10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79"/>
            <p:cNvSpPr/>
            <p:nvPr/>
          </p:nvSpPr>
          <p:spPr>
            <a:xfrm>
              <a:off x="3327049" y="3880039"/>
              <a:ext cx="242247" cy="201012"/>
            </a:xfrm>
            <a:custGeom>
              <a:avLst/>
              <a:gdLst/>
              <a:ahLst/>
              <a:cxnLst/>
              <a:rect l="l" t="t" r="r" b="b"/>
              <a:pathLst>
                <a:path w="15715" h="13040" extrusionOk="0">
                  <a:moveTo>
                    <a:pt x="2280" y="0"/>
                  </a:moveTo>
                  <a:cubicBezTo>
                    <a:pt x="1033" y="0"/>
                    <a:pt x="0" y="1003"/>
                    <a:pt x="0" y="2280"/>
                  </a:cubicBezTo>
                  <a:lnTo>
                    <a:pt x="0" y="10760"/>
                  </a:lnTo>
                  <a:cubicBezTo>
                    <a:pt x="0" y="12037"/>
                    <a:pt x="1033" y="13040"/>
                    <a:pt x="2280" y="13040"/>
                  </a:cubicBezTo>
                  <a:lnTo>
                    <a:pt x="13435" y="13040"/>
                  </a:lnTo>
                  <a:cubicBezTo>
                    <a:pt x="14681" y="13040"/>
                    <a:pt x="15715" y="12037"/>
                    <a:pt x="15715" y="10760"/>
                  </a:cubicBezTo>
                  <a:lnTo>
                    <a:pt x="15715" y="2280"/>
                  </a:lnTo>
                  <a:cubicBezTo>
                    <a:pt x="15715" y="1003"/>
                    <a:pt x="14681" y="0"/>
                    <a:pt x="1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9"/>
            <p:cNvSpPr/>
            <p:nvPr/>
          </p:nvSpPr>
          <p:spPr>
            <a:xfrm>
              <a:off x="3350004" y="3899248"/>
              <a:ext cx="196341" cy="162597"/>
            </a:xfrm>
            <a:custGeom>
              <a:avLst/>
              <a:gdLst/>
              <a:ahLst/>
              <a:cxnLst/>
              <a:rect l="l" t="t" r="r" b="b"/>
              <a:pathLst>
                <a:path w="12737" h="10548" extrusionOk="0">
                  <a:moveTo>
                    <a:pt x="1855" y="0"/>
                  </a:moveTo>
                  <a:cubicBezTo>
                    <a:pt x="821" y="0"/>
                    <a:pt x="0" y="821"/>
                    <a:pt x="0" y="1824"/>
                  </a:cubicBezTo>
                  <a:lnTo>
                    <a:pt x="0" y="8724"/>
                  </a:lnTo>
                  <a:cubicBezTo>
                    <a:pt x="0" y="9727"/>
                    <a:pt x="821" y="10548"/>
                    <a:pt x="1855" y="10548"/>
                  </a:cubicBezTo>
                  <a:lnTo>
                    <a:pt x="10882" y="10548"/>
                  </a:lnTo>
                  <a:cubicBezTo>
                    <a:pt x="11916" y="10548"/>
                    <a:pt x="12736" y="9727"/>
                    <a:pt x="12736" y="8724"/>
                  </a:cubicBezTo>
                  <a:lnTo>
                    <a:pt x="12736" y="1824"/>
                  </a:lnTo>
                  <a:cubicBezTo>
                    <a:pt x="12736" y="821"/>
                    <a:pt x="11916" y="0"/>
                    <a:pt x="10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9"/>
            <p:cNvSpPr/>
            <p:nvPr/>
          </p:nvSpPr>
          <p:spPr>
            <a:xfrm>
              <a:off x="3371094" y="3912367"/>
              <a:ext cx="166821" cy="131675"/>
            </a:xfrm>
            <a:custGeom>
              <a:avLst/>
              <a:gdLst/>
              <a:ahLst/>
              <a:cxnLst/>
              <a:rect l="l" t="t" r="r" b="b"/>
              <a:pathLst>
                <a:path w="10822" h="8542" extrusionOk="0">
                  <a:moveTo>
                    <a:pt x="9028" y="0"/>
                  </a:moveTo>
                  <a:cubicBezTo>
                    <a:pt x="5867" y="1368"/>
                    <a:pt x="2857" y="3010"/>
                    <a:pt x="0" y="4924"/>
                  </a:cubicBezTo>
                  <a:lnTo>
                    <a:pt x="3405" y="8542"/>
                  </a:lnTo>
                  <a:cubicBezTo>
                    <a:pt x="5958" y="6718"/>
                    <a:pt x="8420" y="4803"/>
                    <a:pt x="10821" y="2797"/>
                  </a:cubicBezTo>
                  <a:lnTo>
                    <a:pt x="9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9"/>
            <p:cNvSpPr/>
            <p:nvPr/>
          </p:nvSpPr>
          <p:spPr>
            <a:xfrm>
              <a:off x="3306422" y="2498144"/>
              <a:ext cx="220712" cy="232397"/>
            </a:xfrm>
            <a:custGeom>
              <a:avLst/>
              <a:gdLst/>
              <a:ahLst/>
              <a:cxnLst/>
              <a:rect l="l" t="t" r="r" b="b"/>
              <a:pathLst>
                <a:path w="14318" h="15076" extrusionOk="0">
                  <a:moveTo>
                    <a:pt x="7712" y="1"/>
                  </a:moveTo>
                  <a:cubicBezTo>
                    <a:pt x="6348" y="1"/>
                    <a:pt x="4974" y="382"/>
                    <a:pt x="3830" y="1126"/>
                  </a:cubicBezTo>
                  <a:cubicBezTo>
                    <a:pt x="1308" y="2768"/>
                    <a:pt x="1" y="5929"/>
                    <a:pt x="213" y="8938"/>
                  </a:cubicBezTo>
                  <a:cubicBezTo>
                    <a:pt x="365" y="10792"/>
                    <a:pt x="1095" y="12676"/>
                    <a:pt x="2554" y="13831"/>
                  </a:cubicBezTo>
                  <a:cubicBezTo>
                    <a:pt x="3620" y="14648"/>
                    <a:pt x="4923" y="15075"/>
                    <a:pt x="6249" y="15075"/>
                  </a:cubicBezTo>
                  <a:cubicBezTo>
                    <a:pt x="6699" y="15075"/>
                    <a:pt x="7152" y="15026"/>
                    <a:pt x="7600" y="14926"/>
                  </a:cubicBezTo>
                  <a:cubicBezTo>
                    <a:pt x="9332" y="14531"/>
                    <a:pt x="10882" y="13558"/>
                    <a:pt x="12037" y="12190"/>
                  </a:cubicBezTo>
                  <a:cubicBezTo>
                    <a:pt x="13314" y="10731"/>
                    <a:pt x="14074" y="8877"/>
                    <a:pt x="14226" y="6932"/>
                  </a:cubicBezTo>
                  <a:cubicBezTo>
                    <a:pt x="14317" y="4986"/>
                    <a:pt x="13588" y="3071"/>
                    <a:pt x="12189" y="1704"/>
                  </a:cubicBezTo>
                  <a:cubicBezTo>
                    <a:pt x="10992" y="557"/>
                    <a:pt x="9359" y="1"/>
                    <a:pt x="7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9"/>
            <p:cNvSpPr/>
            <p:nvPr/>
          </p:nvSpPr>
          <p:spPr>
            <a:xfrm>
              <a:off x="3322825" y="2515411"/>
              <a:ext cx="187909" cy="197913"/>
            </a:xfrm>
            <a:custGeom>
              <a:avLst/>
              <a:gdLst/>
              <a:ahLst/>
              <a:cxnLst/>
              <a:rect l="l" t="t" r="r" b="b"/>
              <a:pathLst>
                <a:path w="12190" h="12839" extrusionOk="0">
                  <a:moveTo>
                    <a:pt x="6606" y="0"/>
                  </a:moveTo>
                  <a:cubicBezTo>
                    <a:pt x="5441" y="0"/>
                    <a:pt x="4265" y="329"/>
                    <a:pt x="3283" y="979"/>
                  </a:cubicBezTo>
                  <a:cubicBezTo>
                    <a:pt x="1156" y="2377"/>
                    <a:pt x="0" y="5052"/>
                    <a:pt x="183" y="7605"/>
                  </a:cubicBezTo>
                  <a:cubicBezTo>
                    <a:pt x="304" y="9186"/>
                    <a:pt x="943" y="10797"/>
                    <a:pt x="2189" y="11800"/>
                  </a:cubicBezTo>
                  <a:cubicBezTo>
                    <a:pt x="3095" y="12480"/>
                    <a:pt x="4188" y="12838"/>
                    <a:pt x="5315" y="12838"/>
                  </a:cubicBezTo>
                  <a:cubicBezTo>
                    <a:pt x="5699" y="12838"/>
                    <a:pt x="6088" y="12797"/>
                    <a:pt x="6475" y="12711"/>
                  </a:cubicBezTo>
                  <a:cubicBezTo>
                    <a:pt x="7934" y="12377"/>
                    <a:pt x="9271" y="11556"/>
                    <a:pt x="10274" y="10371"/>
                  </a:cubicBezTo>
                  <a:cubicBezTo>
                    <a:pt x="11368" y="9125"/>
                    <a:pt x="12007" y="7544"/>
                    <a:pt x="12128" y="5903"/>
                  </a:cubicBezTo>
                  <a:cubicBezTo>
                    <a:pt x="12189" y="4231"/>
                    <a:pt x="11581" y="2620"/>
                    <a:pt x="10396" y="1435"/>
                  </a:cubicBezTo>
                  <a:cubicBezTo>
                    <a:pt x="9385" y="473"/>
                    <a:pt x="8003" y="0"/>
                    <a:pt x="6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79"/>
            <p:cNvSpPr/>
            <p:nvPr/>
          </p:nvSpPr>
          <p:spPr>
            <a:xfrm>
              <a:off x="3323766" y="2522533"/>
              <a:ext cx="186969" cy="166806"/>
            </a:xfrm>
            <a:custGeom>
              <a:avLst/>
              <a:gdLst/>
              <a:ahLst/>
              <a:cxnLst/>
              <a:rect l="l" t="t" r="r" b="b"/>
              <a:pathLst>
                <a:path w="12129" h="10821" extrusionOk="0">
                  <a:moveTo>
                    <a:pt x="8785" y="0"/>
                  </a:moveTo>
                  <a:cubicBezTo>
                    <a:pt x="6292" y="760"/>
                    <a:pt x="3830" y="1550"/>
                    <a:pt x="1368" y="2401"/>
                  </a:cubicBezTo>
                  <a:cubicBezTo>
                    <a:pt x="456" y="3800"/>
                    <a:pt x="0" y="5471"/>
                    <a:pt x="152" y="7173"/>
                  </a:cubicBezTo>
                  <a:cubicBezTo>
                    <a:pt x="213" y="8511"/>
                    <a:pt x="730" y="9787"/>
                    <a:pt x="1581" y="10821"/>
                  </a:cubicBezTo>
                  <a:cubicBezTo>
                    <a:pt x="4833" y="9666"/>
                    <a:pt x="8055" y="8511"/>
                    <a:pt x="11277" y="7386"/>
                  </a:cubicBezTo>
                  <a:lnTo>
                    <a:pt x="11733" y="7265"/>
                  </a:lnTo>
                  <a:cubicBezTo>
                    <a:pt x="11915" y="6657"/>
                    <a:pt x="12007" y="6049"/>
                    <a:pt x="12037" y="5441"/>
                  </a:cubicBezTo>
                  <a:cubicBezTo>
                    <a:pt x="12128" y="3800"/>
                    <a:pt x="11520" y="2158"/>
                    <a:pt x="10335" y="1003"/>
                  </a:cubicBezTo>
                  <a:cubicBezTo>
                    <a:pt x="9879" y="578"/>
                    <a:pt x="9362" y="243"/>
                    <a:pt x="8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79"/>
            <p:cNvSpPr/>
            <p:nvPr/>
          </p:nvSpPr>
          <p:spPr>
            <a:xfrm>
              <a:off x="3318139" y="2987707"/>
              <a:ext cx="370638" cy="324594"/>
            </a:xfrm>
            <a:custGeom>
              <a:avLst/>
              <a:gdLst/>
              <a:ahLst/>
              <a:cxnLst/>
              <a:rect l="l" t="t" r="r" b="b"/>
              <a:pathLst>
                <a:path w="24044" h="21057" extrusionOk="0">
                  <a:moveTo>
                    <a:pt x="12349" y="0"/>
                  </a:moveTo>
                  <a:cubicBezTo>
                    <a:pt x="9416" y="0"/>
                    <a:pt x="6517" y="833"/>
                    <a:pt x="4347" y="2775"/>
                  </a:cubicBezTo>
                  <a:cubicBezTo>
                    <a:pt x="821" y="5875"/>
                    <a:pt x="1" y="11529"/>
                    <a:pt x="2341" y="15602"/>
                  </a:cubicBezTo>
                  <a:cubicBezTo>
                    <a:pt x="4289" y="18993"/>
                    <a:pt x="8197" y="21056"/>
                    <a:pt x="12099" y="21056"/>
                  </a:cubicBezTo>
                  <a:cubicBezTo>
                    <a:pt x="12885" y="21056"/>
                    <a:pt x="13670" y="20973"/>
                    <a:pt x="14438" y="20799"/>
                  </a:cubicBezTo>
                  <a:cubicBezTo>
                    <a:pt x="19028" y="19766"/>
                    <a:pt x="22737" y="15754"/>
                    <a:pt x="23588" y="11164"/>
                  </a:cubicBezTo>
                  <a:cubicBezTo>
                    <a:pt x="24044" y="8520"/>
                    <a:pt x="23618" y="5632"/>
                    <a:pt x="21916" y="3596"/>
                  </a:cubicBezTo>
                  <a:cubicBezTo>
                    <a:pt x="20548" y="1985"/>
                    <a:pt x="18481" y="1073"/>
                    <a:pt x="16445" y="526"/>
                  </a:cubicBezTo>
                  <a:cubicBezTo>
                    <a:pt x="15121" y="185"/>
                    <a:pt x="13731" y="0"/>
                    <a:pt x="1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9"/>
            <p:cNvSpPr/>
            <p:nvPr/>
          </p:nvSpPr>
          <p:spPr>
            <a:xfrm>
              <a:off x="3320482" y="3040323"/>
              <a:ext cx="368295" cy="218816"/>
            </a:xfrm>
            <a:custGeom>
              <a:avLst/>
              <a:gdLst/>
              <a:ahLst/>
              <a:cxnLst/>
              <a:rect l="l" t="t" r="r" b="b"/>
              <a:pathLst>
                <a:path w="23892" h="14195" extrusionOk="0">
                  <a:moveTo>
                    <a:pt x="3526" y="0"/>
                  </a:moveTo>
                  <a:cubicBezTo>
                    <a:pt x="578" y="3192"/>
                    <a:pt x="1" y="8389"/>
                    <a:pt x="2189" y="12189"/>
                  </a:cubicBezTo>
                  <a:cubicBezTo>
                    <a:pt x="2615" y="12918"/>
                    <a:pt x="3131" y="13587"/>
                    <a:pt x="3709" y="14195"/>
                  </a:cubicBezTo>
                  <a:lnTo>
                    <a:pt x="19970" y="14195"/>
                  </a:lnTo>
                  <a:cubicBezTo>
                    <a:pt x="21733" y="12432"/>
                    <a:pt x="22949" y="10183"/>
                    <a:pt x="23436" y="7721"/>
                  </a:cubicBezTo>
                  <a:cubicBezTo>
                    <a:pt x="23892" y="5107"/>
                    <a:pt x="23466" y="2219"/>
                    <a:pt x="21764" y="183"/>
                  </a:cubicBezTo>
                  <a:cubicBezTo>
                    <a:pt x="21703" y="122"/>
                    <a:pt x="21642" y="61"/>
                    <a:pt x="21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9"/>
            <p:cNvSpPr/>
            <p:nvPr/>
          </p:nvSpPr>
          <p:spPr>
            <a:xfrm>
              <a:off x="3323766" y="3417532"/>
              <a:ext cx="417022" cy="176193"/>
            </a:xfrm>
            <a:custGeom>
              <a:avLst/>
              <a:gdLst/>
              <a:ahLst/>
              <a:cxnLst/>
              <a:rect l="l" t="t" r="r" b="b"/>
              <a:pathLst>
                <a:path w="27053" h="11430" extrusionOk="0">
                  <a:moveTo>
                    <a:pt x="27052" y="1"/>
                  </a:moveTo>
                  <a:lnTo>
                    <a:pt x="27052" y="1"/>
                  </a:lnTo>
                  <a:cubicBezTo>
                    <a:pt x="17995" y="761"/>
                    <a:pt x="8997" y="1824"/>
                    <a:pt x="0" y="3253"/>
                  </a:cubicBezTo>
                  <a:lnTo>
                    <a:pt x="1277" y="11429"/>
                  </a:lnTo>
                  <a:lnTo>
                    <a:pt x="26566" y="8207"/>
                  </a:lnTo>
                  <a:cubicBezTo>
                    <a:pt x="26718" y="5472"/>
                    <a:pt x="26900" y="2736"/>
                    <a:pt x="27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9"/>
            <p:cNvSpPr/>
            <p:nvPr/>
          </p:nvSpPr>
          <p:spPr>
            <a:xfrm>
              <a:off x="3343437" y="3433287"/>
              <a:ext cx="378608" cy="144531"/>
            </a:xfrm>
            <a:custGeom>
              <a:avLst/>
              <a:gdLst/>
              <a:ahLst/>
              <a:cxnLst/>
              <a:rect l="l" t="t" r="r" b="b"/>
              <a:pathLst>
                <a:path w="24561" h="9376" extrusionOk="0">
                  <a:moveTo>
                    <a:pt x="23041" y="346"/>
                  </a:moveTo>
                  <a:cubicBezTo>
                    <a:pt x="23375" y="346"/>
                    <a:pt x="23710" y="468"/>
                    <a:pt x="23953" y="711"/>
                  </a:cubicBezTo>
                  <a:cubicBezTo>
                    <a:pt x="24105" y="894"/>
                    <a:pt x="24196" y="1137"/>
                    <a:pt x="24196" y="1410"/>
                  </a:cubicBezTo>
                  <a:lnTo>
                    <a:pt x="23892" y="5726"/>
                  </a:lnTo>
                  <a:cubicBezTo>
                    <a:pt x="23831" y="6213"/>
                    <a:pt x="23436" y="6608"/>
                    <a:pt x="22919" y="6638"/>
                  </a:cubicBezTo>
                  <a:lnTo>
                    <a:pt x="2463" y="8979"/>
                  </a:lnTo>
                  <a:cubicBezTo>
                    <a:pt x="2406" y="8988"/>
                    <a:pt x="2350" y="8993"/>
                    <a:pt x="2294" y="8993"/>
                  </a:cubicBezTo>
                  <a:cubicBezTo>
                    <a:pt x="1807" y="8993"/>
                    <a:pt x="1353" y="8649"/>
                    <a:pt x="1217" y="8158"/>
                  </a:cubicBezTo>
                  <a:lnTo>
                    <a:pt x="457" y="3812"/>
                  </a:lnTo>
                  <a:cubicBezTo>
                    <a:pt x="426" y="3568"/>
                    <a:pt x="487" y="3325"/>
                    <a:pt x="639" y="3143"/>
                  </a:cubicBezTo>
                  <a:cubicBezTo>
                    <a:pt x="822" y="2900"/>
                    <a:pt x="1095" y="2717"/>
                    <a:pt x="1399" y="2687"/>
                  </a:cubicBezTo>
                  <a:cubicBezTo>
                    <a:pt x="8512" y="1714"/>
                    <a:pt x="15776" y="924"/>
                    <a:pt x="22950" y="346"/>
                  </a:cubicBezTo>
                  <a:close/>
                  <a:moveTo>
                    <a:pt x="23096" y="0"/>
                  </a:moveTo>
                  <a:cubicBezTo>
                    <a:pt x="23037" y="0"/>
                    <a:pt x="22978" y="4"/>
                    <a:pt x="22919" y="12"/>
                  </a:cubicBezTo>
                  <a:cubicBezTo>
                    <a:pt x="15715" y="559"/>
                    <a:pt x="8451" y="1349"/>
                    <a:pt x="1308" y="2322"/>
                  </a:cubicBezTo>
                  <a:cubicBezTo>
                    <a:pt x="913" y="2383"/>
                    <a:pt x="548" y="2596"/>
                    <a:pt x="305" y="2930"/>
                  </a:cubicBezTo>
                  <a:cubicBezTo>
                    <a:pt x="92" y="3204"/>
                    <a:pt x="1" y="3568"/>
                    <a:pt x="62" y="3903"/>
                  </a:cubicBezTo>
                  <a:lnTo>
                    <a:pt x="822" y="8249"/>
                  </a:lnTo>
                  <a:cubicBezTo>
                    <a:pt x="969" y="8898"/>
                    <a:pt x="1574" y="9375"/>
                    <a:pt x="2249" y="9375"/>
                  </a:cubicBezTo>
                  <a:cubicBezTo>
                    <a:pt x="2269" y="9375"/>
                    <a:pt x="2290" y="9375"/>
                    <a:pt x="2311" y="9374"/>
                  </a:cubicBezTo>
                  <a:lnTo>
                    <a:pt x="2493" y="9374"/>
                  </a:lnTo>
                  <a:lnTo>
                    <a:pt x="22950" y="7033"/>
                  </a:lnTo>
                  <a:cubicBezTo>
                    <a:pt x="23618" y="6973"/>
                    <a:pt x="24165" y="6456"/>
                    <a:pt x="24257" y="5757"/>
                  </a:cubicBezTo>
                  <a:lnTo>
                    <a:pt x="24530" y="1441"/>
                  </a:lnTo>
                  <a:cubicBezTo>
                    <a:pt x="24561" y="1076"/>
                    <a:pt x="24439" y="742"/>
                    <a:pt x="24196" y="468"/>
                  </a:cubicBezTo>
                  <a:cubicBezTo>
                    <a:pt x="23904" y="176"/>
                    <a:pt x="23497" y="0"/>
                    <a:pt x="23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9"/>
            <p:cNvSpPr/>
            <p:nvPr/>
          </p:nvSpPr>
          <p:spPr>
            <a:xfrm>
              <a:off x="3318601" y="2747443"/>
              <a:ext cx="506521" cy="240859"/>
            </a:xfrm>
            <a:custGeom>
              <a:avLst/>
              <a:gdLst/>
              <a:ahLst/>
              <a:cxnLst/>
              <a:rect l="l" t="t" r="r" b="b"/>
              <a:pathLst>
                <a:path w="32859" h="15625" extrusionOk="0">
                  <a:moveTo>
                    <a:pt x="1581" y="1"/>
                  </a:moveTo>
                  <a:cubicBezTo>
                    <a:pt x="1034" y="2341"/>
                    <a:pt x="518" y="4712"/>
                    <a:pt x="1" y="7053"/>
                  </a:cubicBezTo>
                  <a:lnTo>
                    <a:pt x="29576" y="15624"/>
                  </a:lnTo>
                  <a:cubicBezTo>
                    <a:pt x="30670" y="12372"/>
                    <a:pt x="31764" y="9089"/>
                    <a:pt x="32859" y="5807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9"/>
            <p:cNvSpPr/>
            <p:nvPr/>
          </p:nvSpPr>
          <p:spPr>
            <a:xfrm>
              <a:off x="3540258" y="2816339"/>
              <a:ext cx="268961" cy="131675"/>
            </a:xfrm>
            <a:custGeom>
              <a:avLst/>
              <a:gdLst/>
              <a:ahLst/>
              <a:cxnLst/>
              <a:rect l="l" t="t" r="r" b="b"/>
              <a:pathLst>
                <a:path w="17448" h="8542" extrusionOk="0">
                  <a:moveTo>
                    <a:pt x="11307" y="0"/>
                  </a:moveTo>
                  <a:cubicBezTo>
                    <a:pt x="7508" y="2189"/>
                    <a:pt x="3739" y="4468"/>
                    <a:pt x="0" y="6778"/>
                  </a:cubicBezTo>
                  <a:lnTo>
                    <a:pt x="6140" y="8541"/>
                  </a:lnTo>
                  <a:cubicBezTo>
                    <a:pt x="8146" y="7113"/>
                    <a:pt x="10243" y="5806"/>
                    <a:pt x="12189" y="4529"/>
                  </a:cubicBezTo>
                  <a:cubicBezTo>
                    <a:pt x="13921" y="3374"/>
                    <a:pt x="15654" y="2249"/>
                    <a:pt x="17447" y="1125"/>
                  </a:cubicBezTo>
                  <a:lnTo>
                    <a:pt x="113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9"/>
            <p:cNvSpPr/>
            <p:nvPr/>
          </p:nvSpPr>
          <p:spPr>
            <a:xfrm>
              <a:off x="3322363" y="2769010"/>
              <a:ext cx="225845" cy="110125"/>
            </a:xfrm>
            <a:custGeom>
              <a:avLst/>
              <a:gdLst/>
              <a:ahLst/>
              <a:cxnLst/>
              <a:rect l="l" t="t" r="r" b="b"/>
              <a:pathLst>
                <a:path w="14651" h="7144" extrusionOk="0">
                  <a:moveTo>
                    <a:pt x="8876" y="0"/>
                  </a:moveTo>
                  <a:cubicBezTo>
                    <a:pt x="6748" y="1246"/>
                    <a:pt x="4681" y="2553"/>
                    <a:pt x="2645" y="3921"/>
                  </a:cubicBezTo>
                  <a:cubicBezTo>
                    <a:pt x="1763" y="4499"/>
                    <a:pt x="851" y="5107"/>
                    <a:pt x="0" y="5745"/>
                  </a:cubicBezTo>
                  <a:lnTo>
                    <a:pt x="4863" y="7143"/>
                  </a:lnTo>
                  <a:cubicBezTo>
                    <a:pt x="8085" y="5076"/>
                    <a:pt x="11368" y="3070"/>
                    <a:pt x="14651" y="1064"/>
                  </a:cubicBezTo>
                  <a:lnTo>
                    <a:pt x="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9"/>
            <p:cNvSpPr/>
            <p:nvPr/>
          </p:nvSpPr>
          <p:spPr>
            <a:xfrm>
              <a:off x="5207973" y="2099862"/>
              <a:ext cx="1221993" cy="1303045"/>
            </a:xfrm>
            <a:custGeom>
              <a:avLst/>
              <a:gdLst/>
              <a:ahLst/>
              <a:cxnLst/>
              <a:rect l="l" t="t" r="r" b="b"/>
              <a:pathLst>
                <a:path w="79273" h="84531" extrusionOk="0">
                  <a:moveTo>
                    <a:pt x="79272" y="0"/>
                  </a:moveTo>
                  <a:lnTo>
                    <a:pt x="0" y="2310"/>
                  </a:lnTo>
                  <a:lnTo>
                    <a:pt x="0" y="80822"/>
                  </a:lnTo>
                  <a:lnTo>
                    <a:pt x="79272" y="84530"/>
                  </a:lnTo>
                  <a:lnTo>
                    <a:pt x="79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79"/>
            <p:cNvSpPr/>
            <p:nvPr/>
          </p:nvSpPr>
          <p:spPr>
            <a:xfrm>
              <a:off x="5239360" y="2072683"/>
              <a:ext cx="1190608" cy="1303045"/>
            </a:xfrm>
            <a:custGeom>
              <a:avLst/>
              <a:gdLst/>
              <a:ahLst/>
              <a:cxnLst/>
              <a:rect l="l" t="t" r="r" b="b"/>
              <a:pathLst>
                <a:path w="77237" h="84531" extrusionOk="0">
                  <a:moveTo>
                    <a:pt x="77236" y="0"/>
                  </a:moveTo>
                  <a:lnTo>
                    <a:pt x="1" y="2310"/>
                  </a:lnTo>
                  <a:lnTo>
                    <a:pt x="1" y="80822"/>
                  </a:lnTo>
                  <a:lnTo>
                    <a:pt x="77236" y="84530"/>
                  </a:lnTo>
                  <a:lnTo>
                    <a:pt x="77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79"/>
            <p:cNvSpPr/>
            <p:nvPr/>
          </p:nvSpPr>
          <p:spPr>
            <a:xfrm>
              <a:off x="5178450" y="2044563"/>
              <a:ext cx="1303986" cy="106379"/>
            </a:xfrm>
            <a:custGeom>
              <a:avLst/>
              <a:gdLst/>
              <a:ahLst/>
              <a:cxnLst/>
              <a:rect l="l" t="t" r="r" b="b"/>
              <a:pathLst>
                <a:path w="84592" h="6901" extrusionOk="0">
                  <a:moveTo>
                    <a:pt x="84592" y="1"/>
                  </a:moveTo>
                  <a:lnTo>
                    <a:pt x="0" y="2675"/>
                  </a:lnTo>
                  <a:lnTo>
                    <a:pt x="0" y="6900"/>
                  </a:lnTo>
                  <a:lnTo>
                    <a:pt x="84592" y="4590"/>
                  </a:lnTo>
                  <a:lnTo>
                    <a:pt x="84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9"/>
            <p:cNvSpPr/>
            <p:nvPr/>
          </p:nvSpPr>
          <p:spPr>
            <a:xfrm>
              <a:off x="5283420" y="2130309"/>
              <a:ext cx="1043935" cy="74516"/>
            </a:xfrm>
            <a:custGeom>
              <a:avLst/>
              <a:gdLst/>
              <a:ahLst/>
              <a:cxnLst/>
              <a:rect l="l" t="t" r="r" b="b"/>
              <a:pathLst>
                <a:path w="67722" h="4834" extrusionOk="0">
                  <a:moveTo>
                    <a:pt x="67722" y="1"/>
                  </a:moveTo>
                  <a:lnTo>
                    <a:pt x="0" y="1794"/>
                  </a:lnTo>
                  <a:lnTo>
                    <a:pt x="0" y="4834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9"/>
            <p:cNvSpPr/>
            <p:nvPr/>
          </p:nvSpPr>
          <p:spPr>
            <a:xfrm>
              <a:off x="5283420" y="2205295"/>
              <a:ext cx="1043935" cy="70292"/>
            </a:xfrm>
            <a:custGeom>
              <a:avLst/>
              <a:gdLst/>
              <a:ahLst/>
              <a:cxnLst/>
              <a:rect l="l" t="t" r="r" b="b"/>
              <a:pathLst>
                <a:path w="67722" h="4560" extrusionOk="0">
                  <a:moveTo>
                    <a:pt x="67722" y="0"/>
                  </a:moveTo>
                  <a:lnTo>
                    <a:pt x="0" y="1490"/>
                  </a:lnTo>
                  <a:lnTo>
                    <a:pt x="0" y="4560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79"/>
            <p:cNvSpPr/>
            <p:nvPr/>
          </p:nvSpPr>
          <p:spPr>
            <a:xfrm>
              <a:off x="5283420" y="2280727"/>
              <a:ext cx="1043935" cy="65144"/>
            </a:xfrm>
            <a:custGeom>
              <a:avLst/>
              <a:gdLst/>
              <a:ahLst/>
              <a:cxnLst/>
              <a:rect l="l" t="t" r="r" b="b"/>
              <a:pathLst>
                <a:path w="67722" h="4226" extrusionOk="0">
                  <a:moveTo>
                    <a:pt x="67722" y="1"/>
                  </a:moveTo>
                  <a:lnTo>
                    <a:pt x="0" y="1186"/>
                  </a:lnTo>
                  <a:lnTo>
                    <a:pt x="0" y="4226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79"/>
            <p:cNvSpPr/>
            <p:nvPr/>
          </p:nvSpPr>
          <p:spPr>
            <a:xfrm>
              <a:off x="5283420" y="2355712"/>
              <a:ext cx="1043935" cy="60458"/>
            </a:xfrm>
            <a:custGeom>
              <a:avLst/>
              <a:gdLst/>
              <a:ahLst/>
              <a:cxnLst/>
              <a:rect l="l" t="t" r="r" b="b"/>
              <a:pathLst>
                <a:path w="67722" h="3922" extrusionOk="0">
                  <a:moveTo>
                    <a:pt x="67722" y="0"/>
                  </a:moveTo>
                  <a:lnTo>
                    <a:pt x="0" y="882"/>
                  </a:lnTo>
                  <a:lnTo>
                    <a:pt x="0" y="3921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9"/>
            <p:cNvSpPr/>
            <p:nvPr/>
          </p:nvSpPr>
          <p:spPr>
            <a:xfrm>
              <a:off x="5283420" y="2431145"/>
              <a:ext cx="1043935" cy="55787"/>
            </a:xfrm>
            <a:custGeom>
              <a:avLst/>
              <a:gdLst/>
              <a:ahLst/>
              <a:cxnLst/>
              <a:rect l="l" t="t" r="r" b="b"/>
              <a:pathLst>
                <a:path w="67722" h="3619" extrusionOk="0">
                  <a:moveTo>
                    <a:pt x="67722" y="1"/>
                  </a:moveTo>
                  <a:lnTo>
                    <a:pt x="0" y="578"/>
                  </a:lnTo>
                  <a:lnTo>
                    <a:pt x="0" y="3618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9"/>
            <p:cNvSpPr/>
            <p:nvPr/>
          </p:nvSpPr>
          <p:spPr>
            <a:xfrm>
              <a:off x="5283420" y="2506130"/>
              <a:ext cx="1043935" cy="51085"/>
            </a:xfrm>
            <a:custGeom>
              <a:avLst/>
              <a:gdLst/>
              <a:ahLst/>
              <a:cxnLst/>
              <a:rect l="l" t="t" r="r" b="b"/>
              <a:pathLst>
                <a:path w="67722" h="3314" extrusionOk="0">
                  <a:moveTo>
                    <a:pt x="67722" y="0"/>
                  </a:moveTo>
                  <a:lnTo>
                    <a:pt x="0" y="274"/>
                  </a:lnTo>
                  <a:lnTo>
                    <a:pt x="0" y="3313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9"/>
            <p:cNvSpPr/>
            <p:nvPr/>
          </p:nvSpPr>
          <p:spPr>
            <a:xfrm>
              <a:off x="5283420" y="2580637"/>
              <a:ext cx="1043935" cy="51085"/>
            </a:xfrm>
            <a:custGeom>
              <a:avLst/>
              <a:gdLst/>
              <a:ahLst/>
              <a:cxnLst/>
              <a:rect l="l" t="t" r="r" b="b"/>
              <a:pathLst>
                <a:path w="67722" h="3314" extrusionOk="0">
                  <a:moveTo>
                    <a:pt x="0" y="0"/>
                  </a:moveTo>
                  <a:lnTo>
                    <a:pt x="0" y="3070"/>
                  </a:lnTo>
                  <a:lnTo>
                    <a:pt x="67722" y="3313"/>
                  </a:lnTo>
                  <a:lnTo>
                    <a:pt x="67722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9"/>
            <p:cNvSpPr/>
            <p:nvPr/>
          </p:nvSpPr>
          <p:spPr>
            <a:xfrm>
              <a:off x="5283420" y="2651383"/>
              <a:ext cx="1043935" cy="55771"/>
            </a:xfrm>
            <a:custGeom>
              <a:avLst/>
              <a:gdLst/>
              <a:ahLst/>
              <a:cxnLst/>
              <a:rect l="l" t="t" r="r" b="b"/>
              <a:pathLst>
                <a:path w="67722" h="3618" extrusionOk="0">
                  <a:moveTo>
                    <a:pt x="0" y="1"/>
                  </a:moveTo>
                  <a:lnTo>
                    <a:pt x="0" y="3040"/>
                  </a:lnTo>
                  <a:lnTo>
                    <a:pt x="67722" y="3618"/>
                  </a:lnTo>
                  <a:lnTo>
                    <a:pt x="67722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9"/>
            <p:cNvSpPr/>
            <p:nvPr/>
          </p:nvSpPr>
          <p:spPr>
            <a:xfrm>
              <a:off x="5283420" y="2721682"/>
              <a:ext cx="1043935" cy="60458"/>
            </a:xfrm>
            <a:custGeom>
              <a:avLst/>
              <a:gdLst/>
              <a:ahLst/>
              <a:cxnLst/>
              <a:rect l="l" t="t" r="r" b="b"/>
              <a:pathLst>
                <a:path w="67722" h="3922" extrusionOk="0">
                  <a:moveTo>
                    <a:pt x="0" y="0"/>
                  </a:moveTo>
                  <a:lnTo>
                    <a:pt x="0" y="3070"/>
                  </a:lnTo>
                  <a:lnTo>
                    <a:pt x="67722" y="3921"/>
                  </a:lnTo>
                  <a:lnTo>
                    <a:pt x="67722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9"/>
            <p:cNvSpPr/>
            <p:nvPr/>
          </p:nvSpPr>
          <p:spPr>
            <a:xfrm>
              <a:off x="5283420" y="2792428"/>
              <a:ext cx="1043935" cy="65144"/>
            </a:xfrm>
            <a:custGeom>
              <a:avLst/>
              <a:gdLst/>
              <a:ahLst/>
              <a:cxnLst/>
              <a:rect l="l" t="t" r="r" b="b"/>
              <a:pathLst>
                <a:path w="67722" h="4226" extrusionOk="0">
                  <a:moveTo>
                    <a:pt x="0" y="1"/>
                  </a:moveTo>
                  <a:lnTo>
                    <a:pt x="0" y="3040"/>
                  </a:lnTo>
                  <a:lnTo>
                    <a:pt x="67722" y="4226"/>
                  </a:lnTo>
                  <a:lnTo>
                    <a:pt x="67722" y="9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9"/>
            <p:cNvSpPr/>
            <p:nvPr/>
          </p:nvSpPr>
          <p:spPr>
            <a:xfrm>
              <a:off x="5283420" y="2862727"/>
              <a:ext cx="1043935" cy="69830"/>
            </a:xfrm>
            <a:custGeom>
              <a:avLst/>
              <a:gdLst/>
              <a:ahLst/>
              <a:cxnLst/>
              <a:rect l="l" t="t" r="r" b="b"/>
              <a:pathLst>
                <a:path w="67722" h="4530" extrusionOk="0">
                  <a:moveTo>
                    <a:pt x="0" y="0"/>
                  </a:moveTo>
                  <a:lnTo>
                    <a:pt x="0" y="3070"/>
                  </a:lnTo>
                  <a:lnTo>
                    <a:pt x="67722" y="4529"/>
                  </a:lnTo>
                  <a:lnTo>
                    <a:pt x="67722" y="1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9"/>
            <p:cNvSpPr/>
            <p:nvPr/>
          </p:nvSpPr>
          <p:spPr>
            <a:xfrm>
              <a:off x="5283420" y="2933472"/>
              <a:ext cx="1043935" cy="74516"/>
            </a:xfrm>
            <a:custGeom>
              <a:avLst/>
              <a:gdLst/>
              <a:ahLst/>
              <a:cxnLst/>
              <a:rect l="l" t="t" r="r" b="b"/>
              <a:pathLst>
                <a:path w="67722" h="4834" extrusionOk="0">
                  <a:moveTo>
                    <a:pt x="0" y="1"/>
                  </a:moveTo>
                  <a:lnTo>
                    <a:pt x="0" y="3041"/>
                  </a:lnTo>
                  <a:lnTo>
                    <a:pt x="67722" y="4834"/>
                  </a:lnTo>
                  <a:lnTo>
                    <a:pt x="67722" y="1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79"/>
            <p:cNvSpPr/>
            <p:nvPr/>
          </p:nvSpPr>
          <p:spPr>
            <a:xfrm>
              <a:off x="5283420" y="3003771"/>
              <a:ext cx="1043935" cy="295197"/>
            </a:xfrm>
            <a:custGeom>
              <a:avLst/>
              <a:gdLst/>
              <a:ahLst/>
              <a:cxnLst/>
              <a:rect l="l" t="t" r="r" b="b"/>
              <a:pathLst>
                <a:path w="67722" h="19150" extrusionOk="0">
                  <a:moveTo>
                    <a:pt x="0" y="0"/>
                  </a:moveTo>
                  <a:lnTo>
                    <a:pt x="0" y="17083"/>
                  </a:lnTo>
                  <a:lnTo>
                    <a:pt x="67722" y="19150"/>
                  </a:lnTo>
                  <a:lnTo>
                    <a:pt x="67722" y="1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79"/>
            <p:cNvSpPr/>
            <p:nvPr/>
          </p:nvSpPr>
          <p:spPr>
            <a:xfrm>
              <a:off x="5283420" y="2130309"/>
              <a:ext cx="1043935" cy="73591"/>
            </a:xfrm>
            <a:custGeom>
              <a:avLst/>
              <a:gdLst/>
              <a:ahLst/>
              <a:cxnLst/>
              <a:rect l="l" t="t" r="r" b="b"/>
              <a:pathLst>
                <a:path w="67722" h="4774" extrusionOk="0">
                  <a:moveTo>
                    <a:pt x="67722" y="1"/>
                  </a:moveTo>
                  <a:lnTo>
                    <a:pt x="0" y="1794"/>
                  </a:lnTo>
                  <a:lnTo>
                    <a:pt x="0" y="2524"/>
                  </a:lnTo>
                  <a:cubicBezTo>
                    <a:pt x="912" y="3253"/>
                    <a:pt x="1824" y="4013"/>
                    <a:pt x="2705" y="4773"/>
                  </a:cubicBez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9"/>
            <p:cNvSpPr/>
            <p:nvPr/>
          </p:nvSpPr>
          <p:spPr>
            <a:xfrm>
              <a:off x="5351360" y="2205295"/>
              <a:ext cx="975538" cy="67949"/>
            </a:xfrm>
            <a:custGeom>
              <a:avLst/>
              <a:gdLst/>
              <a:ahLst/>
              <a:cxnLst/>
              <a:rect l="l" t="t" r="r" b="b"/>
              <a:pathLst>
                <a:path w="63285" h="4408" extrusionOk="0">
                  <a:moveTo>
                    <a:pt x="63284" y="0"/>
                  </a:moveTo>
                  <a:lnTo>
                    <a:pt x="0" y="1398"/>
                  </a:lnTo>
                  <a:cubicBezTo>
                    <a:pt x="517" y="1854"/>
                    <a:pt x="1034" y="2280"/>
                    <a:pt x="1551" y="2675"/>
                  </a:cubicBezTo>
                  <a:cubicBezTo>
                    <a:pt x="2250" y="3253"/>
                    <a:pt x="2949" y="3830"/>
                    <a:pt x="3648" y="4408"/>
                  </a:cubicBezTo>
                  <a:lnTo>
                    <a:pt x="63284" y="3253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9"/>
            <p:cNvSpPr/>
            <p:nvPr/>
          </p:nvSpPr>
          <p:spPr>
            <a:xfrm>
              <a:off x="5436181" y="2280727"/>
              <a:ext cx="891187" cy="61876"/>
            </a:xfrm>
            <a:custGeom>
              <a:avLst/>
              <a:gdLst/>
              <a:ahLst/>
              <a:cxnLst/>
              <a:rect l="l" t="t" r="r" b="b"/>
              <a:pathLst>
                <a:path w="57813" h="4014" extrusionOk="0">
                  <a:moveTo>
                    <a:pt x="57813" y="1"/>
                  </a:moveTo>
                  <a:lnTo>
                    <a:pt x="0" y="1004"/>
                  </a:lnTo>
                  <a:cubicBezTo>
                    <a:pt x="1246" y="2007"/>
                    <a:pt x="2493" y="3041"/>
                    <a:pt x="3769" y="4013"/>
                  </a:cubicBezTo>
                  <a:lnTo>
                    <a:pt x="57813" y="3253"/>
                  </a:lnTo>
                  <a:lnTo>
                    <a:pt x="578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9"/>
            <p:cNvSpPr/>
            <p:nvPr/>
          </p:nvSpPr>
          <p:spPr>
            <a:xfrm>
              <a:off x="5523808" y="2355712"/>
              <a:ext cx="803569" cy="57637"/>
            </a:xfrm>
            <a:custGeom>
              <a:avLst/>
              <a:gdLst/>
              <a:ahLst/>
              <a:cxnLst/>
              <a:rect l="l" t="t" r="r" b="b"/>
              <a:pathLst>
                <a:path w="52129" h="3739" extrusionOk="0">
                  <a:moveTo>
                    <a:pt x="52129" y="0"/>
                  </a:moveTo>
                  <a:lnTo>
                    <a:pt x="0" y="669"/>
                  </a:lnTo>
                  <a:cubicBezTo>
                    <a:pt x="1307" y="1702"/>
                    <a:pt x="2584" y="2736"/>
                    <a:pt x="3891" y="3739"/>
                  </a:cubicBezTo>
                  <a:lnTo>
                    <a:pt x="52129" y="3253"/>
                  </a:lnTo>
                  <a:lnTo>
                    <a:pt x="52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9"/>
            <p:cNvSpPr/>
            <p:nvPr/>
          </p:nvSpPr>
          <p:spPr>
            <a:xfrm>
              <a:off x="5614241" y="2431145"/>
              <a:ext cx="713144" cy="53444"/>
            </a:xfrm>
            <a:custGeom>
              <a:avLst/>
              <a:gdLst/>
              <a:ahLst/>
              <a:cxnLst/>
              <a:rect l="l" t="t" r="r" b="b"/>
              <a:pathLst>
                <a:path w="46263" h="3467" extrusionOk="0">
                  <a:moveTo>
                    <a:pt x="46263" y="1"/>
                  </a:moveTo>
                  <a:lnTo>
                    <a:pt x="0" y="366"/>
                  </a:lnTo>
                  <a:cubicBezTo>
                    <a:pt x="1338" y="1430"/>
                    <a:pt x="2675" y="2463"/>
                    <a:pt x="4043" y="3466"/>
                  </a:cubicBezTo>
                  <a:lnTo>
                    <a:pt x="46263" y="3253"/>
                  </a:lnTo>
                  <a:lnTo>
                    <a:pt x="46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9"/>
            <p:cNvSpPr/>
            <p:nvPr/>
          </p:nvSpPr>
          <p:spPr>
            <a:xfrm>
              <a:off x="5707957" y="2506130"/>
              <a:ext cx="619436" cy="50607"/>
            </a:xfrm>
            <a:custGeom>
              <a:avLst/>
              <a:gdLst/>
              <a:ahLst/>
              <a:cxnLst/>
              <a:rect l="l" t="t" r="r" b="b"/>
              <a:pathLst>
                <a:path w="40184" h="3283" extrusionOk="0">
                  <a:moveTo>
                    <a:pt x="40184" y="0"/>
                  </a:moveTo>
                  <a:lnTo>
                    <a:pt x="1" y="183"/>
                  </a:lnTo>
                  <a:cubicBezTo>
                    <a:pt x="1399" y="1216"/>
                    <a:pt x="2797" y="2250"/>
                    <a:pt x="4195" y="3283"/>
                  </a:cubicBezTo>
                  <a:lnTo>
                    <a:pt x="40184" y="3253"/>
                  </a:lnTo>
                  <a:lnTo>
                    <a:pt x="40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9"/>
            <p:cNvSpPr/>
            <p:nvPr/>
          </p:nvSpPr>
          <p:spPr>
            <a:xfrm>
              <a:off x="5805420" y="2581100"/>
              <a:ext cx="521983" cy="50623"/>
            </a:xfrm>
            <a:custGeom>
              <a:avLst/>
              <a:gdLst/>
              <a:ahLst/>
              <a:cxnLst/>
              <a:rect l="l" t="t" r="r" b="b"/>
              <a:pathLst>
                <a:path w="33862" h="3284" extrusionOk="0">
                  <a:moveTo>
                    <a:pt x="1" y="1"/>
                  </a:moveTo>
                  <a:lnTo>
                    <a:pt x="1" y="1"/>
                  </a:lnTo>
                  <a:cubicBezTo>
                    <a:pt x="1430" y="1064"/>
                    <a:pt x="2889" y="2128"/>
                    <a:pt x="4348" y="3162"/>
                  </a:cubicBezTo>
                  <a:lnTo>
                    <a:pt x="33862" y="3283"/>
                  </a:lnTo>
                  <a:lnTo>
                    <a:pt x="3386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9"/>
            <p:cNvSpPr/>
            <p:nvPr/>
          </p:nvSpPr>
          <p:spPr>
            <a:xfrm>
              <a:off x="5906166" y="2654667"/>
              <a:ext cx="421246" cy="52488"/>
            </a:xfrm>
            <a:custGeom>
              <a:avLst/>
              <a:gdLst/>
              <a:ahLst/>
              <a:cxnLst/>
              <a:rect l="l" t="t" r="r" b="b"/>
              <a:pathLst>
                <a:path w="27327" h="3405" extrusionOk="0">
                  <a:moveTo>
                    <a:pt x="1" y="1"/>
                  </a:moveTo>
                  <a:lnTo>
                    <a:pt x="1" y="1"/>
                  </a:lnTo>
                  <a:cubicBezTo>
                    <a:pt x="1490" y="1064"/>
                    <a:pt x="2980" y="2128"/>
                    <a:pt x="4469" y="3192"/>
                  </a:cubicBezTo>
                  <a:lnTo>
                    <a:pt x="27327" y="3405"/>
                  </a:lnTo>
                  <a:lnTo>
                    <a:pt x="27327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9"/>
            <p:cNvSpPr/>
            <p:nvPr/>
          </p:nvSpPr>
          <p:spPr>
            <a:xfrm>
              <a:off x="6009733" y="2728712"/>
              <a:ext cx="317688" cy="53428"/>
            </a:xfrm>
            <a:custGeom>
              <a:avLst/>
              <a:gdLst/>
              <a:ahLst/>
              <a:cxnLst/>
              <a:rect l="l" t="t" r="r" b="b"/>
              <a:pathLst>
                <a:path w="20609" h="3466" extrusionOk="0">
                  <a:moveTo>
                    <a:pt x="0" y="0"/>
                  </a:moveTo>
                  <a:lnTo>
                    <a:pt x="0" y="0"/>
                  </a:lnTo>
                  <a:cubicBezTo>
                    <a:pt x="1520" y="1094"/>
                    <a:pt x="3070" y="2189"/>
                    <a:pt x="4590" y="3252"/>
                  </a:cubicBezTo>
                  <a:lnTo>
                    <a:pt x="20609" y="3465"/>
                  </a:lnTo>
                  <a:lnTo>
                    <a:pt x="20609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9"/>
            <p:cNvSpPr/>
            <p:nvPr/>
          </p:nvSpPr>
          <p:spPr>
            <a:xfrm>
              <a:off x="6116569" y="2804144"/>
              <a:ext cx="210862" cy="52966"/>
            </a:xfrm>
            <a:custGeom>
              <a:avLst/>
              <a:gdLst/>
              <a:ahLst/>
              <a:cxnLst/>
              <a:rect l="l" t="t" r="r" b="b"/>
              <a:pathLst>
                <a:path w="13679" h="3436" extrusionOk="0">
                  <a:moveTo>
                    <a:pt x="1" y="1"/>
                  </a:moveTo>
                  <a:lnTo>
                    <a:pt x="1" y="1"/>
                  </a:lnTo>
                  <a:cubicBezTo>
                    <a:pt x="1520" y="1095"/>
                    <a:pt x="3071" y="2189"/>
                    <a:pt x="4651" y="3284"/>
                  </a:cubicBezTo>
                  <a:lnTo>
                    <a:pt x="13679" y="3436"/>
                  </a:lnTo>
                  <a:lnTo>
                    <a:pt x="1367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9"/>
            <p:cNvSpPr/>
            <p:nvPr/>
          </p:nvSpPr>
          <p:spPr>
            <a:xfrm>
              <a:off x="6224823" y="2880532"/>
              <a:ext cx="102155" cy="52026"/>
            </a:xfrm>
            <a:custGeom>
              <a:avLst/>
              <a:gdLst/>
              <a:ahLst/>
              <a:cxnLst/>
              <a:rect l="l" t="t" r="r" b="b"/>
              <a:pathLst>
                <a:path w="6627" h="3375" extrusionOk="0">
                  <a:moveTo>
                    <a:pt x="0" y="0"/>
                  </a:moveTo>
                  <a:lnTo>
                    <a:pt x="4742" y="3344"/>
                  </a:lnTo>
                  <a:lnTo>
                    <a:pt x="6626" y="3374"/>
                  </a:lnTo>
                  <a:lnTo>
                    <a:pt x="662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9"/>
            <p:cNvSpPr/>
            <p:nvPr/>
          </p:nvSpPr>
          <p:spPr>
            <a:xfrm>
              <a:off x="4901988" y="3121614"/>
              <a:ext cx="124646" cy="237345"/>
            </a:xfrm>
            <a:custGeom>
              <a:avLst/>
              <a:gdLst/>
              <a:ahLst/>
              <a:cxnLst/>
              <a:rect l="l" t="t" r="r" b="b"/>
              <a:pathLst>
                <a:path w="8086" h="15397" extrusionOk="0">
                  <a:moveTo>
                    <a:pt x="2885" y="1"/>
                  </a:moveTo>
                  <a:cubicBezTo>
                    <a:pt x="1917" y="1"/>
                    <a:pt x="937" y="127"/>
                    <a:pt x="0" y="381"/>
                  </a:cubicBezTo>
                  <a:cubicBezTo>
                    <a:pt x="1368" y="958"/>
                    <a:pt x="1702" y="2721"/>
                    <a:pt x="1854" y="4180"/>
                  </a:cubicBezTo>
                  <a:cubicBezTo>
                    <a:pt x="2219" y="7919"/>
                    <a:pt x="2614" y="11506"/>
                    <a:pt x="2523" y="15396"/>
                  </a:cubicBezTo>
                  <a:lnTo>
                    <a:pt x="8085" y="15305"/>
                  </a:lnTo>
                  <a:cubicBezTo>
                    <a:pt x="7781" y="11718"/>
                    <a:pt x="7508" y="8132"/>
                    <a:pt x="7204" y="4545"/>
                  </a:cubicBezTo>
                  <a:cubicBezTo>
                    <a:pt x="7113" y="3512"/>
                    <a:pt x="7021" y="2417"/>
                    <a:pt x="6444" y="1566"/>
                  </a:cubicBezTo>
                  <a:cubicBezTo>
                    <a:pt x="5745" y="654"/>
                    <a:pt x="4651" y="77"/>
                    <a:pt x="3465" y="16"/>
                  </a:cubicBezTo>
                  <a:cubicBezTo>
                    <a:pt x="3273" y="6"/>
                    <a:pt x="3079" y="1"/>
                    <a:pt x="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9"/>
            <p:cNvSpPr/>
            <p:nvPr/>
          </p:nvSpPr>
          <p:spPr>
            <a:xfrm>
              <a:off x="4148959" y="3363158"/>
              <a:ext cx="320971" cy="1043025"/>
            </a:xfrm>
            <a:custGeom>
              <a:avLst/>
              <a:gdLst/>
              <a:ahLst/>
              <a:cxnLst/>
              <a:rect l="l" t="t" r="r" b="b"/>
              <a:pathLst>
                <a:path w="20822" h="67663" extrusionOk="0">
                  <a:moveTo>
                    <a:pt x="19748" y="0"/>
                  </a:moveTo>
                  <a:cubicBezTo>
                    <a:pt x="19731" y="0"/>
                    <a:pt x="19714" y="1"/>
                    <a:pt x="19697" y="2"/>
                  </a:cubicBezTo>
                  <a:cubicBezTo>
                    <a:pt x="19058" y="2"/>
                    <a:pt x="18541" y="488"/>
                    <a:pt x="18541" y="1126"/>
                  </a:cubicBezTo>
                  <a:lnTo>
                    <a:pt x="18450" y="59759"/>
                  </a:lnTo>
                  <a:lnTo>
                    <a:pt x="2280" y="65687"/>
                  </a:lnTo>
                  <a:lnTo>
                    <a:pt x="2280" y="2129"/>
                  </a:lnTo>
                  <a:cubicBezTo>
                    <a:pt x="2280" y="1370"/>
                    <a:pt x="1710" y="990"/>
                    <a:pt x="1140" y="990"/>
                  </a:cubicBezTo>
                  <a:cubicBezTo>
                    <a:pt x="570" y="990"/>
                    <a:pt x="0" y="1370"/>
                    <a:pt x="0" y="2129"/>
                  </a:cubicBezTo>
                  <a:lnTo>
                    <a:pt x="0" y="67662"/>
                  </a:lnTo>
                  <a:lnTo>
                    <a:pt x="3526" y="67662"/>
                  </a:lnTo>
                  <a:lnTo>
                    <a:pt x="20730" y="61340"/>
                  </a:lnTo>
                  <a:lnTo>
                    <a:pt x="20821" y="1126"/>
                  </a:lnTo>
                  <a:cubicBezTo>
                    <a:pt x="20821" y="506"/>
                    <a:pt x="20333" y="0"/>
                    <a:pt x="19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79"/>
            <p:cNvSpPr/>
            <p:nvPr/>
          </p:nvSpPr>
          <p:spPr>
            <a:xfrm>
              <a:off x="5536928" y="3488277"/>
              <a:ext cx="449825" cy="1028967"/>
            </a:xfrm>
            <a:custGeom>
              <a:avLst/>
              <a:gdLst/>
              <a:ahLst/>
              <a:cxnLst/>
              <a:rect l="l" t="t" r="r" b="b"/>
              <a:pathLst>
                <a:path w="29181" h="66751" extrusionOk="0">
                  <a:moveTo>
                    <a:pt x="28079" y="0"/>
                  </a:moveTo>
                  <a:cubicBezTo>
                    <a:pt x="28061" y="0"/>
                    <a:pt x="28043" y="1"/>
                    <a:pt x="28025" y="1"/>
                  </a:cubicBezTo>
                  <a:cubicBezTo>
                    <a:pt x="27387" y="1"/>
                    <a:pt x="26900" y="518"/>
                    <a:pt x="26900" y="1126"/>
                  </a:cubicBezTo>
                  <a:lnTo>
                    <a:pt x="26900" y="56355"/>
                  </a:lnTo>
                  <a:lnTo>
                    <a:pt x="2280" y="64926"/>
                  </a:lnTo>
                  <a:lnTo>
                    <a:pt x="2280" y="2129"/>
                  </a:lnTo>
                  <a:cubicBezTo>
                    <a:pt x="2280" y="1369"/>
                    <a:pt x="1710" y="989"/>
                    <a:pt x="1140" y="989"/>
                  </a:cubicBezTo>
                  <a:cubicBezTo>
                    <a:pt x="570" y="989"/>
                    <a:pt x="0" y="1369"/>
                    <a:pt x="0" y="2129"/>
                  </a:cubicBezTo>
                  <a:lnTo>
                    <a:pt x="0" y="66750"/>
                  </a:lnTo>
                  <a:lnTo>
                    <a:pt x="3982" y="66750"/>
                  </a:lnTo>
                  <a:lnTo>
                    <a:pt x="29180" y="57966"/>
                  </a:lnTo>
                  <a:lnTo>
                    <a:pt x="29180" y="1126"/>
                  </a:lnTo>
                  <a:cubicBezTo>
                    <a:pt x="29180" y="506"/>
                    <a:pt x="28692" y="0"/>
                    <a:pt x="28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79"/>
            <p:cNvSpPr/>
            <p:nvPr/>
          </p:nvSpPr>
          <p:spPr>
            <a:xfrm>
              <a:off x="3722541" y="3292505"/>
              <a:ext cx="2392886" cy="295521"/>
            </a:xfrm>
            <a:custGeom>
              <a:avLst/>
              <a:gdLst/>
              <a:ahLst/>
              <a:cxnLst/>
              <a:rect l="l" t="t" r="r" b="b"/>
              <a:pathLst>
                <a:path w="155231" h="19171" extrusionOk="0">
                  <a:moveTo>
                    <a:pt x="58324" y="1"/>
                  </a:moveTo>
                  <a:cubicBezTo>
                    <a:pt x="39837" y="1"/>
                    <a:pt x="21488" y="1350"/>
                    <a:pt x="3708" y="4372"/>
                  </a:cubicBezTo>
                  <a:lnTo>
                    <a:pt x="0" y="11272"/>
                  </a:lnTo>
                  <a:cubicBezTo>
                    <a:pt x="9329" y="9736"/>
                    <a:pt x="19288" y="9097"/>
                    <a:pt x="29506" y="9097"/>
                  </a:cubicBezTo>
                  <a:cubicBezTo>
                    <a:pt x="54076" y="9097"/>
                    <a:pt x="80142" y="12791"/>
                    <a:pt x="102555" y="16591"/>
                  </a:cubicBezTo>
                  <a:cubicBezTo>
                    <a:pt x="108270" y="17564"/>
                    <a:pt x="113923" y="18688"/>
                    <a:pt x="119698" y="19083"/>
                  </a:cubicBezTo>
                  <a:cubicBezTo>
                    <a:pt x="120602" y="19143"/>
                    <a:pt x="121521" y="19170"/>
                    <a:pt x="122451" y="19170"/>
                  </a:cubicBezTo>
                  <a:cubicBezTo>
                    <a:pt x="133005" y="19170"/>
                    <a:pt x="145117" y="15598"/>
                    <a:pt x="155200" y="13643"/>
                  </a:cubicBezTo>
                  <a:cubicBezTo>
                    <a:pt x="154988" y="12244"/>
                    <a:pt x="155231" y="11728"/>
                    <a:pt x="155200" y="10846"/>
                  </a:cubicBezTo>
                  <a:cubicBezTo>
                    <a:pt x="124053" y="4209"/>
                    <a:pt x="90972" y="1"/>
                    <a:pt x="58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79"/>
            <p:cNvSpPr/>
            <p:nvPr/>
          </p:nvSpPr>
          <p:spPr>
            <a:xfrm>
              <a:off x="3723944" y="3292489"/>
              <a:ext cx="2391021" cy="251958"/>
            </a:xfrm>
            <a:custGeom>
              <a:avLst/>
              <a:gdLst/>
              <a:ahLst/>
              <a:cxnLst/>
              <a:rect l="l" t="t" r="r" b="b"/>
              <a:pathLst>
                <a:path w="155110" h="16345" extrusionOk="0">
                  <a:moveTo>
                    <a:pt x="58262" y="0"/>
                  </a:moveTo>
                  <a:cubicBezTo>
                    <a:pt x="39765" y="0"/>
                    <a:pt x="21407" y="1349"/>
                    <a:pt x="3617" y="4373"/>
                  </a:cubicBezTo>
                  <a:lnTo>
                    <a:pt x="0" y="9783"/>
                  </a:lnTo>
                  <a:lnTo>
                    <a:pt x="1094" y="9601"/>
                  </a:lnTo>
                  <a:cubicBezTo>
                    <a:pt x="11368" y="7965"/>
                    <a:pt x="22389" y="7276"/>
                    <a:pt x="33666" y="7276"/>
                  </a:cubicBezTo>
                  <a:cubicBezTo>
                    <a:pt x="56953" y="7276"/>
                    <a:pt x="81330" y="10212"/>
                    <a:pt x="102464" y="13796"/>
                  </a:cubicBezTo>
                  <a:cubicBezTo>
                    <a:pt x="108179" y="14768"/>
                    <a:pt x="113832" y="15893"/>
                    <a:pt x="119607" y="16258"/>
                  </a:cubicBezTo>
                  <a:cubicBezTo>
                    <a:pt x="120511" y="16317"/>
                    <a:pt x="121430" y="16345"/>
                    <a:pt x="122360" y="16345"/>
                  </a:cubicBezTo>
                  <a:cubicBezTo>
                    <a:pt x="132914" y="16345"/>
                    <a:pt x="145026" y="12772"/>
                    <a:pt x="155109" y="10817"/>
                  </a:cubicBezTo>
                  <a:cubicBezTo>
                    <a:pt x="123971" y="4201"/>
                    <a:pt x="90901" y="0"/>
                    <a:pt x="58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79"/>
            <p:cNvSpPr/>
            <p:nvPr/>
          </p:nvSpPr>
          <p:spPr>
            <a:xfrm>
              <a:off x="5130181" y="3375029"/>
              <a:ext cx="178537" cy="104051"/>
            </a:xfrm>
            <a:custGeom>
              <a:avLst/>
              <a:gdLst/>
              <a:ahLst/>
              <a:cxnLst/>
              <a:rect l="l" t="t" r="r" b="b"/>
              <a:pathLst>
                <a:path w="11582" h="6750" extrusionOk="0">
                  <a:moveTo>
                    <a:pt x="5412" y="0"/>
                  </a:moveTo>
                  <a:cubicBezTo>
                    <a:pt x="4723" y="0"/>
                    <a:pt x="4027" y="97"/>
                    <a:pt x="3344" y="296"/>
                  </a:cubicBezTo>
                  <a:cubicBezTo>
                    <a:pt x="2220" y="569"/>
                    <a:pt x="1247" y="1299"/>
                    <a:pt x="578" y="2271"/>
                  </a:cubicBezTo>
                  <a:cubicBezTo>
                    <a:pt x="1" y="3274"/>
                    <a:pt x="1" y="4642"/>
                    <a:pt x="761" y="5493"/>
                  </a:cubicBezTo>
                  <a:cubicBezTo>
                    <a:pt x="1429" y="6253"/>
                    <a:pt x="2524" y="6496"/>
                    <a:pt x="3527" y="6587"/>
                  </a:cubicBezTo>
                  <a:cubicBezTo>
                    <a:pt x="4411" y="6680"/>
                    <a:pt x="4771" y="6749"/>
                    <a:pt x="5242" y="6749"/>
                  </a:cubicBezTo>
                  <a:cubicBezTo>
                    <a:pt x="5548" y="6749"/>
                    <a:pt x="5901" y="6720"/>
                    <a:pt x="6475" y="6648"/>
                  </a:cubicBezTo>
                  <a:cubicBezTo>
                    <a:pt x="7326" y="6557"/>
                    <a:pt x="9028" y="5676"/>
                    <a:pt x="9758" y="5220"/>
                  </a:cubicBezTo>
                  <a:cubicBezTo>
                    <a:pt x="10487" y="4733"/>
                    <a:pt x="11581" y="4521"/>
                    <a:pt x="11460" y="3700"/>
                  </a:cubicBezTo>
                  <a:cubicBezTo>
                    <a:pt x="11338" y="3122"/>
                    <a:pt x="11065" y="2606"/>
                    <a:pt x="10639" y="2211"/>
                  </a:cubicBezTo>
                  <a:cubicBezTo>
                    <a:pt x="9247" y="774"/>
                    <a:pt x="7358" y="0"/>
                    <a:pt x="5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9"/>
            <p:cNvSpPr/>
            <p:nvPr/>
          </p:nvSpPr>
          <p:spPr>
            <a:xfrm>
              <a:off x="5127838" y="3354402"/>
              <a:ext cx="178999" cy="104175"/>
            </a:xfrm>
            <a:custGeom>
              <a:avLst/>
              <a:gdLst/>
              <a:ahLst/>
              <a:cxnLst/>
              <a:rect l="l" t="t" r="r" b="b"/>
              <a:pathLst>
                <a:path w="11612" h="6758" extrusionOk="0">
                  <a:moveTo>
                    <a:pt x="5429" y="1"/>
                  </a:moveTo>
                  <a:cubicBezTo>
                    <a:pt x="4742" y="1"/>
                    <a:pt x="4050" y="98"/>
                    <a:pt x="3375" y="296"/>
                  </a:cubicBezTo>
                  <a:cubicBezTo>
                    <a:pt x="2220" y="600"/>
                    <a:pt x="1247" y="1299"/>
                    <a:pt x="609" y="2272"/>
                  </a:cubicBezTo>
                  <a:cubicBezTo>
                    <a:pt x="1" y="3275"/>
                    <a:pt x="1" y="4643"/>
                    <a:pt x="791" y="5524"/>
                  </a:cubicBezTo>
                  <a:cubicBezTo>
                    <a:pt x="1460" y="6284"/>
                    <a:pt x="2524" y="6497"/>
                    <a:pt x="3527" y="6588"/>
                  </a:cubicBezTo>
                  <a:cubicBezTo>
                    <a:pt x="4458" y="6685"/>
                    <a:pt x="4807" y="6757"/>
                    <a:pt x="5318" y="6757"/>
                  </a:cubicBezTo>
                  <a:cubicBezTo>
                    <a:pt x="5607" y="6757"/>
                    <a:pt x="5948" y="6734"/>
                    <a:pt x="6475" y="6679"/>
                  </a:cubicBezTo>
                  <a:cubicBezTo>
                    <a:pt x="7326" y="6588"/>
                    <a:pt x="9059" y="5676"/>
                    <a:pt x="9758" y="5220"/>
                  </a:cubicBezTo>
                  <a:cubicBezTo>
                    <a:pt x="10487" y="4764"/>
                    <a:pt x="11612" y="4521"/>
                    <a:pt x="11490" y="3700"/>
                  </a:cubicBezTo>
                  <a:cubicBezTo>
                    <a:pt x="11369" y="3123"/>
                    <a:pt x="11065" y="2606"/>
                    <a:pt x="10670" y="2211"/>
                  </a:cubicBezTo>
                  <a:cubicBezTo>
                    <a:pt x="9278" y="774"/>
                    <a:pt x="7372" y="1"/>
                    <a:pt x="5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9"/>
            <p:cNvSpPr/>
            <p:nvPr/>
          </p:nvSpPr>
          <p:spPr>
            <a:xfrm>
              <a:off x="4514929" y="3324802"/>
              <a:ext cx="598811" cy="95573"/>
            </a:xfrm>
            <a:custGeom>
              <a:avLst/>
              <a:gdLst/>
              <a:ahLst/>
              <a:cxnLst/>
              <a:rect l="l" t="t" r="r" b="b"/>
              <a:pathLst>
                <a:path w="38846" h="6200" extrusionOk="0">
                  <a:moveTo>
                    <a:pt x="15647" y="1"/>
                  </a:moveTo>
                  <a:cubicBezTo>
                    <a:pt x="11036" y="1"/>
                    <a:pt x="6463" y="363"/>
                    <a:pt x="1976" y="1456"/>
                  </a:cubicBezTo>
                  <a:cubicBezTo>
                    <a:pt x="1064" y="1669"/>
                    <a:pt x="0" y="2155"/>
                    <a:pt x="61" y="3098"/>
                  </a:cubicBezTo>
                  <a:cubicBezTo>
                    <a:pt x="122" y="3584"/>
                    <a:pt x="486" y="4010"/>
                    <a:pt x="1003" y="4192"/>
                  </a:cubicBezTo>
                  <a:cubicBezTo>
                    <a:pt x="1359" y="4281"/>
                    <a:pt x="1732" y="4337"/>
                    <a:pt x="2108" y="4337"/>
                  </a:cubicBezTo>
                  <a:cubicBezTo>
                    <a:pt x="2246" y="4337"/>
                    <a:pt x="2385" y="4330"/>
                    <a:pt x="2523" y="4313"/>
                  </a:cubicBezTo>
                  <a:cubicBezTo>
                    <a:pt x="4502" y="4259"/>
                    <a:pt x="6484" y="4224"/>
                    <a:pt x="8468" y="4224"/>
                  </a:cubicBezTo>
                  <a:cubicBezTo>
                    <a:pt x="14194" y="4224"/>
                    <a:pt x="19927" y="4513"/>
                    <a:pt x="25593" y="5438"/>
                  </a:cubicBezTo>
                  <a:cubicBezTo>
                    <a:pt x="27569" y="5742"/>
                    <a:pt x="29545" y="6168"/>
                    <a:pt x="31581" y="6198"/>
                  </a:cubicBezTo>
                  <a:cubicBezTo>
                    <a:pt x="31663" y="6199"/>
                    <a:pt x="31745" y="6200"/>
                    <a:pt x="31828" y="6200"/>
                  </a:cubicBezTo>
                  <a:cubicBezTo>
                    <a:pt x="33756" y="6200"/>
                    <a:pt x="35725" y="5852"/>
                    <a:pt x="37387" y="4861"/>
                  </a:cubicBezTo>
                  <a:cubicBezTo>
                    <a:pt x="38147" y="4405"/>
                    <a:pt x="38846" y="3675"/>
                    <a:pt x="38724" y="2824"/>
                  </a:cubicBezTo>
                  <a:cubicBezTo>
                    <a:pt x="38603" y="2186"/>
                    <a:pt x="38177" y="1669"/>
                    <a:pt x="37569" y="1456"/>
                  </a:cubicBezTo>
                  <a:cubicBezTo>
                    <a:pt x="36992" y="1244"/>
                    <a:pt x="36353" y="1152"/>
                    <a:pt x="35746" y="1152"/>
                  </a:cubicBezTo>
                  <a:cubicBezTo>
                    <a:pt x="29062" y="757"/>
                    <a:pt x="22314" y="1"/>
                    <a:pt x="15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9"/>
            <p:cNvSpPr/>
            <p:nvPr/>
          </p:nvSpPr>
          <p:spPr>
            <a:xfrm>
              <a:off x="4478376" y="3328887"/>
              <a:ext cx="598811" cy="95712"/>
            </a:xfrm>
            <a:custGeom>
              <a:avLst/>
              <a:gdLst/>
              <a:ahLst/>
              <a:cxnLst/>
              <a:rect l="l" t="t" r="r" b="b"/>
              <a:pathLst>
                <a:path w="38846" h="6209" extrusionOk="0">
                  <a:moveTo>
                    <a:pt x="15604" y="1"/>
                  </a:moveTo>
                  <a:cubicBezTo>
                    <a:pt x="11007" y="1"/>
                    <a:pt x="6448" y="357"/>
                    <a:pt x="1976" y="1434"/>
                  </a:cubicBezTo>
                  <a:cubicBezTo>
                    <a:pt x="1064" y="1678"/>
                    <a:pt x="0" y="2194"/>
                    <a:pt x="61" y="3076"/>
                  </a:cubicBezTo>
                  <a:cubicBezTo>
                    <a:pt x="122" y="3593"/>
                    <a:pt x="487" y="4018"/>
                    <a:pt x="1003" y="4170"/>
                  </a:cubicBezTo>
                  <a:cubicBezTo>
                    <a:pt x="1364" y="4283"/>
                    <a:pt x="1741" y="4345"/>
                    <a:pt x="2123" y="4345"/>
                  </a:cubicBezTo>
                  <a:cubicBezTo>
                    <a:pt x="2256" y="4345"/>
                    <a:pt x="2390" y="4338"/>
                    <a:pt x="2523" y="4322"/>
                  </a:cubicBezTo>
                  <a:cubicBezTo>
                    <a:pt x="4502" y="4267"/>
                    <a:pt x="6485" y="4233"/>
                    <a:pt x="8468" y="4233"/>
                  </a:cubicBezTo>
                  <a:cubicBezTo>
                    <a:pt x="14194" y="4233"/>
                    <a:pt x="19927" y="4521"/>
                    <a:pt x="25593" y="5447"/>
                  </a:cubicBezTo>
                  <a:cubicBezTo>
                    <a:pt x="27569" y="5751"/>
                    <a:pt x="29545" y="6176"/>
                    <a:pt x="31551" y="6207"/>
                  </a:cubicBezTo>
                  <a:cubicBezTo>
                    <a:pt x="31634" y="6208"/>
                    <a:pt x="31718" y="6208"/>
                    <a:pt x="31801" y="6208"/>
                  </a:cubicBezTo>
                  <a:cubicBezTo>
                    <a:pt x="33756" y="6208"/>
                    <a:pt x="35724" y="5860"/>
                    <a:pt x="37357" y="4869"/>
                  </a:cubicBezTo>
                  <a:cubicBezTo>
                    <a:pt x="38117" y="4413"/>
                    <a:pt x="38846" y="3684"/>
                    <a:pt x="38724" y="2802"/>
                  </a:cubicBezTo>
                  <a:cubicBezTo>
                    <a:pt x="38603" y="2194"/>
                    <a:pt x="38177" y="1678"/>
                    <a:pt x="37569" y="1465"/>
                  </a:cubicBezTo>
                  <a:cubicBezTo>
                    <a:pt x="36992" y="1252"/>
                    <a:pt x="36354" y="1130"/>
                    <a:pt x="35746" y="1130"/>
                  </a:cubicBezTo>
                  <a:cubicBezTo>
                    <a:pt x="29047" y="752"/>
                    <a:pt x="22285" y="1"/>
                    <a:pt x="15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9"/>
            <p:cNvSpPr/>
            <p:nvPr/>
          </p:nvSpPr>
          <p:spPr>
            <a:xfrm>
              <a:off x="4239391" y="2585925"/>
              <a:ext cx="1171386" cy="664279"/>
            </a:xfrm>
            <a:custGeom>
              <a:avLst/>
              <a:gdLst/>
              <a:ahLst/>
              <a:cxnLst/>
              <a:rect l="l" t="t" r="r" b="b"/>
              <a:pathLst>
                <a:path w="75990" h="43093" extrusionOk="0">
                  <a:moveTo>
                    <a:pt x="61609" y="1"/>
                  </a:moveTo>
                  <a:cubicBezTo>
                    <a:pt x="40776" y="1"/>
                    <a:pt x="20017" y="3003"/>
                    <a:pt x="0" y="8958"/>
                  </a:cubicBezTo>
                  <a:lnTo>
                    <a:pt x="61" y="43092"/>
                  </a:lnTo>
                  <a:cubicBezTo>
                    <a:pt x="13325" y="41177"/>
                    <a:pt x="26684" y="40224"/>
                    <a:pt x="40045" y="40224"/>
                  </a:cubicBezTo>
                  <a:cubicBezTo>
                    <a:pt x="51701" y="40224"/>
                    <a:pt x="63358" y="40949"/>
                    <a:pt x="74956" y="42393"/>
                  </a:cubicBezTo>
                  <a:lnTo>
                    <a:pt x="75990" y="478"/>
                  </a:lnTo>
                  <a:cubicBezTo>
                    <a:pt x="71198" y="159"/>
                    <a:pt x="66401" y="1"/>
                    <a:pt x="6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9"/>
            <p:cNvSpPr/>
            <p:nvPr/>
          </p:nvSpPr>
          <p:spPr>
            <a:xfrm>
              <a:off x="4255317" y="2599153"/>
              <a:ext cx="1119391" cy="626219"/>
            </a:xfrm>
            <a:custGeom>
              <a:avLst/>
              <a:gdLst/>
              <a:ahLst/>
              <a:cxnLst/>
              <a:rect l="l" t="t" r="r" b="b"/>
              <a:pathLst>
                <a:path w="72617" h="40624" extrusionOk="0">
                  <a:moveTo>
                    <a:pt x="58206" y="0"/>
                  </a:moveTo>
                  <a:cubicBezTo>
                    <a:pt x="38566" y="0"/>
                    <a:pt x="18990" y="2787"/>
                    <a:pt x="62" y="8283"/>
                  </a:cubicBezTo>
                  <a:lnTo>
                    <a:pt x="1" y="40623"/>
                  </a:lnTo>
                  <a:cubicBezTo>
                    <a:pt x="12394" y="38876"/>
                    <a:pt x="24879" y="38008"/>
                    <a:pt x="37364" y="38008"/>
                  </a:cubicBezTo>
                  <a:cubicBezTo>
                    <a:pt x="48763" y="38008"/>
                    <a:pt x="60162" y="38731"/>
                    <a:pt x="71492" y="40168"/>
                  </a:cubicBezTo>
                  <a:lnTo>
                    <a:pt x="72616" y="501"/>
                  </a:lnTo>
                  <a:cubicBezTo>
                    <a:pt x="67815" y="167"/>
                    <a:pt x="63008" y="0"/>
                    <a:pt x="58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9"/>
            <p:cNvSpPr/>
            <p:nvPr/>
          </p:nvSpPr>
          <p:spPr>
            <a:xfrm>
              <a:off x="4256257" y="2599153"/>
              <a:ext cx="1118451" cy="178290"/>
            </a:xfrm>
            <a:custGeom>
              <a:avLst/>
              <a:gdLst/>
              <a:ahLst/>
              <a:cxnLst/>
              <a:rect l="l" t="t" r="r" b="b"/>
              <a:pathLst>
                <a:path w="72556" h="11566" extrusionOk="0">
                  <a:moveTo>
                    <a:pt x="58131" y="0"/>
                  </a:moveTo>
                  <a:cubicBezTo>
                    <a:pt x="38476" y="0"/>
                    <a:pt x="18905" y="2787"/>
                    <a:pt x="1" y="8283"/>
                  </a:cubicBezTo>
                  <a:lnTo>
                    <a:pt x="1" y="11565"/>
                  </a:lnTo>
                  <a:cubicBezTo>
                    <a:pt x="16717" y="4954"/>
                    <a:pt x="34624" y="2598"/>
                    <a:pt x="52670" y="2598"/>
                  </a:cubicBezTo>
                  <a:cubicBezTo>
                    <a:pt x="59267" y="2598"/>
                    <a:pt x="65882" y="2913"/>
                    <a:pt x="72464" y="3450"/>
                  </a:cubicBezTo>
                  <a:lnTo>
                    <a:pt x="72555" y="501"/>
                  </a:lnTo>
                  <a:cubicBezTo>
                    <a:pt x="67748" y="167"/>
                    <a:pt x="62937" y="0"/>
                    <a:pt x="58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9"/>
            <p:cNvSpPr/>
            <p:nvPr/>
          </p:nvSpPr>
          <p:spPr>
            <a:xfrm>
              <a:off x="4255317" y="2735264"/>
              <a:ext cx="1116108" cy="497149"/>
            </a:xfrm>
            <a:custGeom>
              <a:avLst/>
              <a:gdLst/>
              <a:ahLst/>
              <a:cxnLst/>
              <a:rect l="l" t="t" r="r" b="b"/>
              <a:pathLst>
                <a:path w="72404" h="32251" extrusionOk="0">
                  <a:moveTo>
                    <a:pt x="72403" y="1"/>
                  </a:moveTo>
                  <a:cubicBezTo>
                    <a:pt x="55868" y="5958"/>
                    <a:pt x="39181" y="11703"/>
                    <a:pt x="21916" y="16597"/>
                  </a:cubicBezTo>
                  <a:cubicBezTo>
                    <a:pt x="19439" y="17310"/>
                    <a:pt x="17014" y="17626"/>
                    <a:pt x="14641" y="17626"/>
                  </a:cubicBezTo>
                  <a:cubicBezTo>
                    <a:pt x="9530" y="17626"/>
                    <a:pt x="4660" y="16161"/>
                    <a:pt x="31" y="14043"/>
                  </a:cubicBezTo>
                  <a:lnTo>
                    <a:pt x="1" y="32250"/>
                  </a:lnTo>
                  <a:cubicBezTo>
                    <a:pt x="12394" y="30519"/>
                    <a:pt x="24878" y="29650"/>
                    <a:pt x="37363" y="29650"/>
                  </a:cubicBezTo>
                  <a:cubicBezTo>
                    <a:pt x="48762" y="29650"/>
                    <a:pt x="60162" y="30374"/>
                    <a:pt x="71492" y="31825"/>
                  </a:cubicBezTo>
                  <a:lnTo>
                    <a:pt x="72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9"/>
            <p:cNvSpPr/>
            <p:nvPr/>
          </p:nvSpPr>
          <p:spPr>
            <a:xfrm>
              <a:off x="4255794" y="3155206"/>
              <a:ext cx="1102512" cy="68335"/>
            </a:xfrm>
            <a:custGeom>
              <a:avLst/>
              <a:gdLst/>
              <a:ahLst/>
              <a:cxnLst/>
              <a:rect l="l" t="t" r="r" b="b"/>
              <a:pathLst>
                <a:path w="71522" h="4433" extrusionOk="0">
                  <a:moveTo>
                    <a:pt x="42155" y="0"/>
                  </a:moveTo>
                  <a:cubicBezTo>
                    <a:pt x="28084" y="0"/>
                    <a:pt x="13979" y="943"/>
                    <a:pt x="0" y="2518"/>
                  </a:cubicBezTo>
                  <a:lnTo>
                    <a:pt x="0" y="4433"/>
                  </a:lnTo>
                  <a:cubicBezTo>
                    <a:pt x="12378" y="2701"/>
                    <a:pt x="24854" y="1833"/>
                    <a:pt x="37335" y="1833"/>
                  </a:cubicBezTo>
                  <a:cubicBezTo>
                    <a:pt x="48731" y="1833"/>
                    <a:pt x="60131" y="2557"/>
                    <a:pt x="71461" y="4007"/>
                  </a:cubicBezTo>
                  <a:lnTo>
                    <a:pt x="71521" y="1484"/>
                  </a:lnTo>
                  <a:cubicBezTo>
                    <a:pt x="61786" y="460"/>
                    <a:pt x="51979" y="0"/>
                    <a:pt x="4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9"/>
            <p:cNvSpPr/>
            <p:nvPr/>
          </p:nvSpPr>
          <p:spPr>
            <a:xfrm>
              <a:off x="4256257" y="2608048"/>
              <a:ext cx="1118451" cy="178290"/>
            </a:xfrm>
            <a:custGeom>
              <a:avLst/>
              <a:gdLst/>
              <a:ahLst/>
              <a:cxnLst/>
              <a:rect l="l" t="t" r="r" b="b"/>
              <a:pathLst>
                <a:path w="72556" h="11566" extrusionOk="0">
                  <a:moveTo>
                    <a:pt x="58131" y="1"/>
                  </a:moveTo>
                  <a:cubicBezTo>
                    <a:pt x="38476" y="1"/>
                    <a:pt x="18905" y="2788"/>
                    <a:pt x="1" y="8283"/>
                  </a:cubicBezTo>
                  <a:lnTo>
                    <a:pt x="1" y="11566"/>
                  </a:lnTo>
                  <a:cubicBezTo>
                    <a:pt x="16717" y="4955"/>
                    <a:pt x="34624" y="2598"/>
                    <a:pt x="52670" y="2598"/>
                  </a:cubicBezTo>
                  <a:cubicBezTo>
                    <a:pt x="59267" y="2598"/>
                    <a:pt x="65882" y="2913"/>
                    <a:pt x="72464" y="3450"/>
                  </a:cubicBezTo>
                  <a:lnTo>
                    <a:pt x="72555" y="502"/>
                  </a:lnTo>
                  <a:cubicBezTo>
                    <a:pt x="67748" y="167"/>
                    <a:pt x="62937" y="1"/>
                    <a:pt x="58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9"/>
            <p:cNvSpPr/>
            <p:nvPr/>
          </p:nvSpPr>
          <p:spPr>
            <a:xfrm>
              <a:off x="4444167" y="2703398"/>
              <a:ext cx="752977" cy="331746"/>
            </a:xfrm>
            <a:custGeom>
              <a:avLst/>
              <a:gdLst/>
              <a:ahLst/>
              <a:cxnLst/>
              <a:rect l="l" t="t" r="r" b="b"/>
              <a:pathLst>
                <a:path w="48847" h="21521" extrusionOk="0">
                  <a:moveTo>
                    <a:pt x="28086" y="1"/>
                  </a:moveTo>
                  <a:lnTo>
                    <a:pt x="18451" y="7934"/>
                  </a:lnTo>
                  <a:lnTo>
                    <a:pt x="14286" y="4986"/>
                  </a:lnTo>
                  <a:lnTo>
                    <a:pt x="0" y="19454"/>
                  </a:lnTo>
                  <a:lnTo>
                    <a:pt x="4134" y="20883"/>
                  </a:lnTo>
                  <a:cubicBezTo>
                    <a:pt x="4134" y="20883"/>
                    <a:pt x="28876" y="21004"/>
                    <a:pt x="44348" y="21521"/>
                  </a:cubicBezTo>
                  <a:lnTo>
                    <a:pt x="48846" y="15290"/>
                  </a:lnTo>
                  <a:lnTo>
                    <a:pt x="280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9"/>
            <p:cNvSpPr/>
            <p:nvPr/>
          </p:nvSpPr>
          <p:spPr>
            <a:xfrm>
              <a:off x="4655495" y="2873857"/>
              <a:ext cx="508402" cy="172078"/>
            </a:xfrm>
            <a:custGeom>
              <a:avLst/>
              <a:gdLst/>
              <a:ahLst/>
              <a:cxnLst/>
              <a:rect l="l" t="t" r="r" b="b"/>
              <a:pathLst>
                <a:path w="32981" h="11163" extrusionOk="0">
                  <a:moveTo>
                    <a:pt x="13542" y="0"/>
                  </a:moveTo>
                  <a:cubicBezTo>
                    <a:pt x="12291" y="0"/>
                    <a:pt x="11127" y="688"/>
                    <a:pt x="10153" y="1376"/>
                  </a:cubicBezTo>
                  <a:cubicBezTo>
                    <a:pt x="6354" y="3929"/>
                    <a:pt x="2949" y="6999"/>
                    <a:pt x="1" y="10494"/>
                  </a:cubicBezTo>
                  <a:lnTo>
                    <a:pt x="274" y="10737"/>
                  </a:lnTo>
                  <a:cubicBezTo>
                    <a:pt x="3223" y="7272"/>
                    <a:pt x="6597" y="4233"/>
                    <a:pt x="10366" y="1710"/>
                  </a:cubicBezTo>
                  <a:cubicBezTo>
                    <a:pt x="11283" y="1080"/>
                    <a:pt x="12416" y="395"/>
                    <a:pt x="13536" y="395"/>
                  </a:cubicBezTo>
                  <a:cubicBezTo>
                    <a:pt x="13604" y="395"/>
                    <a:pt x="13672" y="398"/>
                    <a:pt x="13740" y="403"/>
                  </a:cubicBezTo>
                  <a:cubicBezTo>
                    <a:pt x="14925" y="494"/>
                    <a:pt x="15928" y="1315"/>
                    <a:pt x="16901" y="2075"/>
                  </a:cubicBezTo>
                  <a:lnTo>
                    <a:pt x="17083" y="2196"/>
                  </a:lnTo>
                  <a:cubicBezTo>
                    <a:pt x="18694" y="3473"/>
                    <a:pt x="20427" y="4628"/>
                    <a:pt x="22251" y="5601"/>
                  </a:cubicBezTo>
                  <a:cubicBezTo>
                    <a:pt x="22884" y="5950"/>
                    <a:pt x="23643" y="6299"/>
                    <a:pt x="24392" y="6299"/>
                  </a:cubicBezTo>
                  <a:cubicBezTo>
                    <a:pt x="24685" y="6299"/>
                    <a:pt x="24977" y="6246"/>
                    <a:pt x="25260" y="6117"/>
                  </a:cubicBezTo>
                  <a:cubicBezTo>
                    <a:pt x="25381" y="6056"/>
                    <a:pt x="25503" y="5996"/>
                    <a:pt x="25624" y="5904"/>
                  </a:cubicBezTo>
                  <a:cubicBezTo>
                    <a:pt x="25807" y="5753"/>
                    <a:pt x="26050" y="5661"/>
                    <a:pt x="26293" y="5601"/>
                  </a:cubicBezTo>
                  <a:cubicBezTo>
                    <a:pt x="26658" y="5601"/>
                    <a:pt x="27023" y="5874"/>
                    <a:pt x="27357" y="6208"/>
                  </a:cubicBezTo>
                  <a:lnTo>
                    <a:pt x="32707" y="11163"/>
                  </a:lnTo>
                  <a:lnTo>
                    <a:pt x="32980" y="10859"/>
                  </a:lnTo>
                  <a:lnTo>
                    <a:pt x="27631" y="5904"/>
                  </a:lnTo>
                  <a:cubicBezTo>
                    <a:pt x="27280" y="5554"/>
                    <a:pt x="26846" y="5204"/>
                    <a:pt x="26327" y="5204"/>
                  </a:cubicBezTo>
                  <a:cubicBezTo>
                    <a:pt x="26306" y="5204"/>
                    <a:pt x="26284" y="5204"/>
                    <a:pt x="26263" y="5205"/>
                  </a:cubicBezTo>
                  <a:cubicBezTo>
                    <a:pt x="25959" y="5266"/>
                    <a:pt x="25685" y="5388"/>
                    <a:pt x="25442" y="5540"/>
                  </a:cubicBezTo>
                  <a:cubicBezTo>
                    <a:pt x="25320" y="5631"/>
                    <a:pt x="25199" y="5692"/>
                    <a:pt x="25077" y="5753"/>
                  </a:cubicBezTo>
                  <a:cubicBezTo>
                    <a:pt x="24857" y="5858"/>
                    <a:pt x="24622" y="5903"/>
                    <a:pt x="24380" y="5903"/>
                  </a:cubicBezTo>
                  <a:cubicBezTo>
                    <a:pt x="23720" y="5903"/>
                    <a:pt x="23011" y="5570"/>
                    <a:pt x="22433" y="5236"/>
                  </a:cubicBezTo>
                  <a:cubicBezTo>
                    <a:pt x="20640" y="4263"/>
                    <a:pt x="18907" y="3139"/>
                    <a:pt x="17326" y="1862"/>
                  </a:cubicBezTo>
                  <a:lnTo>
                    <a:pt x="17144" y="1740"/>
                  </a:lnTo>
                  <a:cubicBezTo>
                    <a:pt x="16141" y="950"/>
                    <a:pt x="15108" y="99"/>
                    <a:pt x="13770" y="8"/>
                  </a:cubicBezTo>
                  <a:cubicBezTo>
                    <a:pt x="13694" y="3"/>
                    <a:pt x="13617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9"/>
            <p:cNvSpPr/>
            <p:nvPr/>
          </p:nvSpPr>
          <p:spPr>
            <a:xfrm>
              <a:off x="4397779" y="3066285"/>
              <a:ext cx="850893" cy="33589"/>
            </a:xfrm>
            <a:custGeom>
              <a:avLst/>
              <a:gdLst/>
              <a:ahLst/>
              <a:cxnLst/>
              <a:rect l="l" t="t" r="r" b="b"/>
              <a:pathLst>
                <a:path w="55199" h="2179" extrusionOk="0">
                  <a:moveTo>
                    <a:pt x="26306" y="1"/>
                  </a:moveTo>
                  <a:cubicBezTo>
                    <a:pt x="17704" y="1"/>
                    <a:pt x="9100" y="290"/>
                    <a:pt x="517" y="869"/>
                  </a:cubicBezTo>
                  <a:cubicBezTo>
                    <a:pt x="213" y="869"/>
                    <a:pt x="0" y="1143"/>
                    <a:pt x="0" y="1477"/>
                  </a:cubicBezTo>
                  <a:cubicBezTo>
                    <a:pt x="29" y="1764"/>
                    <a:pt x="274" y="1997"/>
                    <a:pt x="557" y="1997"/>
                  </a:cubicBezTo>
                  <a:cubicBezTo>
                    <a:pt x="574" y="1997"/>
                    <a:pt x="591" y="1996"/>
                    <a:pt x="608" y="1994"/>
                  </a:cubicBezTo>
                  <a:cubicBezTo>
                    <a:pt x="9162" y="1415"/>
                    <a:pt x="17737" y="1126"/>
                    <a:pt x="26310" y="1126"/>
                  </a:cubicBezTo>
                  <a:cubicBezTo>
                    <a:pt x="35740" y="1126"/>
                    <a:pt x="45167" y="1476"/>
                    <a:pt x="54561" y="2176"/>
                  </a:cubicBezTo>
                  <a:cubicBezTo>
                    <a:pt x="54580" y="2178"/>
                    <a:pt x="54598" y="2179"/>
                    <a:pt x="54617" y="2179"/>
                  </a:cubicBezTo>
                  <a:cubicBezTo>
                    <a:pt x="54925" y="2179"/>
                    <a:pt x="55170" y="1946"/>
                    <a:pt x="55199" y="1660"/>
                  </a:cubicBezTo>
                  <a:cubicBezTo>
                    <a:pt x="55199" y="1325"/>
                    <a:pt x="54986" y="1052"/>
                    <a:pt x="54652" y="1052"/>
                  </a:cubicBezTo>
                  <a:cubicBezTo>
                    <a:pt x="45226" y="351"/>
                    <a:pt x="35767" y="1"/>
                    <a:pt x="26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9"/>
            <p:cNvSpPr/>
            <p:nvPr/>
          </p:nvSpPr>
          <p:spPr>
            <a:xfrm>
              <a:off x="4397302" y="3074070"/>
              <a:ext cx="657388" cy="14999"/>
            </a:xfrm>
            <a:custGeom>
              <a:avLst/>
              <a:gdLst/>
              <a:ahLst/>
              <a:cxnLst/>
              <a:rect l="l" t="t" r="r" b="b"/>
              <a:pathLst>
                <a:path w="42646" h="973" extrusionOk="0">
                  <a:moveTo>
                    <a:pt x="24844" y="0"/>
                  </a:moveTo>
                  <a:cubicBezTo>
                    <a:pt x="16756" y="0"/>
                    <a:pt x="8667" y="132"/>
                    <a:pt x="548" y="395"/>
                  </a:cubicBezTo>
                  <a:cubicBezTo>
                    <a:pt x="244" y="395"/>
                    <a:pt x="1" y="547"/>
                    <a:pt x="31" y="699"/>
                  </a:cubicBezTo>
                  <a:cubicBezTo>
                    <a:pt x="62" y="851"/>
                    <a:pt x="335" y="972"/>
                    <a:pt x="639" y="972"/>
                  </a:cubicBezTo>
                  <a:cubicBezTo>
                    <a:pt x="8911" y="703"/>
                    <a:pt x="17172" y="572"/>
                    <a:pt x="25436" y="572"/>
                  </a:cubicBezTo>
                  <a:cubicBezTo>
                    <a:pt x="31170" y="572"/>
                    <a:pt x="36905" y="635"/>
                    <a:pt x="42646" y="760"/>
                  </a:cubicBezTo>
                  <a:lnTo>
                    <a:pt x="42646" y="212"/>
                  </a:lnTo>
                  <a:cubicBezTo>
                    <a:pt x="36705" y="71"/>
                    <a:pt x="30775" y="0"/>
                    <a:pt x="24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9"/>
            <p:cNvSpPr/>
            <p:nvPr/>
          </p:nvSpPr>
          <p:spPr>
            <a:xfrm>
              <a:off x="5096450" y="2725875"/>
              <a:ext cx="149001" cy="38013"/>
            </a:xfrm>
            <a:custGeom>
              <a:avLst/>
              <a:gdLst/>
              <a:ahLst/>
              <a:cxnLst/>
              <a:rect l="l" t="t" r="r" b="b"/>
              <a:pathLst>
                <a:path w="9666" h="2466" extrusionOk="0">
                  <a:moveTo>
                    <a:pt x="8718" y="0"/>
                  </a:moveTo>
                  <a:cubicBezTo>
                    <a:pt x="8700" y="0"/>
                    <a:pt x="8681" y="1"/>
                    <a:pt x="8663" y="2"/>
                  </a:cubicBezTo>
                  <a:lnTo>
                    <a:pt x="882" y="367"/>
                  </a:lnTo>
                  <a:cubicBezTo>
                    <a:pt x="365" y="397"/>
                    <a:pt x="0" y="822"/>
                    <a:pt x="0" y="1339"/>
                  </a:cubicBezTo>
                  <a:lnTo>
                    <a:pt x="0" y="1552"/>
                  </a:lnTo>
                  <a:cubicBezTo>
                    <a:pt x="30" y="2079"/>
                    <a:pt x="454" y="2465"/>
                    <a:pt x="975" y="2465"/>
                  </a:cubicBezTo>
                  <a:cubicBezTo>
                    <a:pt x="994" y="2465"/>
                    <a:pt x="1014" y="2465"/>
                    <a:pt x="1034" y="2464"/>
                  </a:cubicBezTo>
                  <a:cubicBezTo>
                    <a:pt x="2663" y="2346"/>
                    <a:pt x="4305" y="2279"/>
                    <a:pt x="5951" y="2279"/>
                  </a:cubicBezTo>
                  <a:cubicBezTo>
                    <a:pt x="6854" y="2279"/>
                    <a:pt x="7759" y="2299"/>
                    <a:pt x="8663" y="2342"/>
                  </a:cubicBezTo>
                  <a:cubicBezTo>
                    <a:pt x="8680" y="2343"/>
                    <a:pt x="8698" y="2344"/>
                    <a:pt x="8715" y="2344"/>
                  </a:cubicBezTo>
                  <a:cubicBezTo>
                    <a:pt x="9210" y="2344"/>
                    <a:pt x="9636" y="1930"/>
                    <a:pt x="9636" y="1430"/>
                  </a:cubicBezTo>
                  <a:lnTo>
                    <a:pt x="9636" y="974"/>
                  </a:lnTo>
                  <a:cubicBezTo>
                    <a:pt x="9665" y="416"/>
                    <a:pt x="9240" y="0"/>
                    <a:pt x="8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9"/>
            <p:cNvSpPr/>
            <p:nvPr/>
          </p:nvSpPr>
          <p:spPr>
            <a:xfrm>
              <a:off x="5095973" y="2772726"/>
              <a:ext cx="149479" cy="38013"/>
            </a:xfrm>
            <a:custGeom>
              <a:avLst/>
              <a:gdLst/>
              <a:ahLst/>
              <a:cxnLst/>
              <a:rect l="l" t="t" r="r" b="b"/>
              <a:pathLst>
                <a:path w="9697" h="2466" extrusionOk="0">
                  <a:moveTo>
                    <a:pt x="8746" y="1"/>
                  </a:moveTo>
                  <a:cubicBezTo>
                    <a:pt x="8729" y="1"/>
                    <a:pt x="8711" y="1"/>
                    <a:pt x="8694" y="2"/>
                  </a:cubicBezTo>
                  <a:lnTo>
                    <a:pt x="913" y="367"/>
                  </a:lnTo>
                  <a:cubicBezTo>
                    <a:pt x="396" y="397"/>
                    <a:pt x="1" y="823"/>
                    <a:pt x="31" y="1340"/>
                  </a:cubicBezTo>
                  <a:lnTo>
                    <a:pt x="31" y="1552"/>
                  </a:lnTo>
                  <a:cubicBezTo>
                    <a:pt x="31" y="2080"/>
                    <a:pt x="483" y="2466"/>
                    <a:pt x="978" y="2466"/>
                  </a:cubicBezTo>
                  <a:cubicBezTo>
                    <a:pt x="997" y="2466"/>
                    <a:pt x="1016" y="2465"/>
                    <a:pt x="1034" y="2464"/>
                  </a:cubicBezTo>
                  <a:cubicBezTo>
                    <a:pt x="2671" y="2347"/>
                    <a:pt x="4308" y="2293"/>
                    <a:pt x="5945" y="2293"/>
                  </a:cubicBezTo>
                  <a:cubicBezTo>
                    <a:pt x="6861" y="2293"/>
                    <a:pt x="7778" y="2310"/>
                    <a:pt x="8694" y="2343"/>
                  </a:cubicBezTo>
                  <a:cubicBezTo>
                    <a:pt x="8711" y="2344"/>
                    <a:pt x="8729" y="2344"/>
                    <a:pt x="8746" y="2344"/>
                  </a:cubicBezTo>
                  <a:cubicBezTo>
                    <a:pt x="9241" y="2344"/>
                    <a:pt x="9667" y="1930"/>
                    <a:pt x="9667" y="1431"/>
                  </a:cubicBezTo>
                  <a:lnTo>
                    <a:pt x="9667" y="975"/>
                  </a:lnTo>
                  <a:cubicBezTo>
                    <a:pt x="9696" y="445"/>
                    <a:pt x="9269" y="1"/>
                    <a:pt x="8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9"/>
            <p:cNvSpPr/>
            <p:nvPr/>
          </p:nvSpPr>
          <p:spPr>
            <a:xfrm>
              <a:off x="5095973" y="2819591"/>
              <a:ext cx="149001" cy="38013"/>
            </a:xfrm>
            <a:custGeom>
              <a:avLst/>
              <a:gdLst/>
              <a:ahLst/>
              <a:cxnLst/>
              <a:rect l="l" t="t" r="r" b="b"/>
              <a:pathLst>
                <a:path w="9666" h="2466" extrusionOk="0">
                  <a:moveTo>
                    <a:pt x="8743" y="0"/>
                  </a:moveTo>
                  <a:cubicBezTo>
                    <a:pt x="8727" y="0"/>
                    <a:pt x="8710" y="1"/>
                    <a:pt x="8694" y="2"/>
                  </a:cubicBezTo>
                  <a:lnTo>
                    <a:pt x="882" y="367"/>
                  </a:lnTo>
                  <a:cubicBezTo>
                    <a:pt x="396" y="397"/>
                    <a:pt x="1" y="823"/>
                    <a:pt x="31" y="1339"/>
                  </a:cubicBezTo>
                  <a:lnTo>
                    <a:pt x="31" y="1552"/>
                  </a:lnTo>
                  <a:cubicBezTo>
                    <a:pt x="31" y="2079"/>
                    <a:pt x="455" y="2466"/>
                    <a:pt x="975" y="2466"/>
                  </a:cubicBezTo>
                  <a:cubicBezTo>
                    <a:pt x="995" y="2466"/>
                    <a:pt x="1015" y="2465"/>
                    <a:pt x="1034" y="2464"/>
                  </a:cubicBezTo>
                  <a:cubicBezTo>
                    <a:pt x="2683" y="2346"/>
                    <a:pt x="4332" y="2279"/>
                    <a:pt x="5981" y="2279"/>
                  </a:cubicBezTo>
                  <a:cubicBezTo>
                    <a:pt x="6885" y="2279"/>
                    <a:pt x="7790" y="2299"/>
                    <a:pt x="8694" y="2342"/>
                  </a:cubicBezTo>
                  <a:cubicBezTo>
                    <a:pt x="8711" y="2343"/>
                    <a:pt x="8729" y="2344"/>
                    <a:pt x="8746" y="2344"/>
                  </a:cubicBezTo>
                  <a:cubicBezTo>
                    <a:pt x="9239" y="2344"/>
                    <a:pt x="9636" y="1930"/>
                    <a:pt x="9636" y="1430"/>
                  </a:cubicBezTo>
                  <a:lnTo>
                    <a:pt x="9636" y="975"/>
                  </a:lnTo>
                  <a:cubicBezTo>
                    <a:pt x="9666" y="445"/>
                    <a:pt x="9239" y="0"/>
                    <a:pt x="8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9"/>
            <p:cNvSpPr/>
            <p:nvPr/>
          </p:nvSpPr>
          <p:spPr>
            <a:xfrm>
              <a:off x="5095973" y="2866442"/>
              <a:ext cx="149001" cy="38029"/>
            </a:xfrm>
            <a:custGeom>
              <a:avLst/>
              <a:gdLst/>
              <a:ahLst/>
              <a:cxnLst/>
              <a:rect l="l" t="t" r="r" b="b"/>
              <a:pathLst>
                <a:path w="9666" h="2467" extrusionOk="0">
                  <a:moveTo>
                    <a:pt x="8719" y="1"/>
                  </a:moveTo>
                  <a:cubicBezTo>
                    <a:pt x="8700" y="1"/>
                    <a:pt x="8682" y="1"/>
                    <a:pt x="8664" y="2"/>
                  </a:cubicBezTo>
                  <a:lnTo>
                    <a:pt x="882" y="367"/>
                  </a:lnTo>
                  <a:cubicBezTo>
                    <a:pt x="366" y="398"/>
                    <a:pt x="1" y="823"/>
                    <a:pt x="1" y="1340"/>
                  </a:cubicBezTo>
                  <a:lnTo>
                    <a:pt x="1" y="1553"/>
                  </a:lnTo>
                  <a:cubicBezTo>
                    <a:pt x="1" y="2080"/>
                    <a:pt x="453" y="2466"/>
                    <a:pt x="975" y="2466"/>
                  </a:cubicBezTo>
                  <a:cubicBezTo>
                    <a:pt x="995" y="2466"/>
                    <a:pt x="1015" y="2466"/>
                    <a:pt x="1034" y="2464"/>
                  </a:cubicBezTo>
                  <a:cubicBezTo>
                    <a:pt x="2663" y="2347"/>
                    <a:pt x="4305" y="2280"/>
                    <a:pt x="5952" y="2280"/>
                  </a:cubicBezTo>
                  <a:cubicBezTo>
                    <a:pt x="6855" y="2280"/>
                    <a:pt x="7759" y="2300"/>
                    <a:pt x="8664" y="2343"/>
                  </a:cubicBezTo>
                  <a:cubicBezTo>
                    <a:pt x="8681" y="2344"/>
                    <a:pt x="8698" y="2344"/>
                    <a:pt x="8716" y="2344"/>
                  </a:cubicBezTo>
                  <a:cubicBezTo>
                    <a:pt x="9211" y="2344"/>
                    <a:pt x="9636" y="1930"/>
                    <a:pt x="9636" y="1431"/>
                  </a:cubicBezTo>
                  <a:lnTo>
                    <a:pt x="9636" y="975"/>
                  </a:lnTo>
                  <a:cubicBezTo>
                    <a:pt x="9666" y="417"/>
                    <a:pt x="9241" y="1"/>
                    <a:pt x="8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9"/>
            <p:cNvSpPr/>
            <p:nvPr/>
          </p:nvSpPr>
          <p:spPr>
            <a:xfrm>
              <a:off x="5095510" y="2913308"/>
              <a:ext cx="149464" cy="38013"/>
            </a:xfrm>
            <a:custGeom>
              <a:avLst/>
              <a:gdLst/>
              <a:ahLst/>
              <a:cxnLst/>
              <a:rect l="l" t="t" r="r" b="b"/>
              <a:pathLst>
                <a:path w="9696" h="2466" extrusionOk="0">
                  <a:moveTo>
                    <a:pt x="8745" y="1"/>
                  </a:moveTo>
                  <a:cubicBezTo>
                    <a:pt x="8728" y="1"/>
                    <a:pt x="8711" y="1"/>
                    <a:pt x="8694" y="2"/>
                  </a:cubicBezTo>
                  <a:lnTo>
                    <a:pt x="912" y="367"/>
                  </a:lnTo>
                  <a:cubicBezTo>
                    <a:pt x="396" y="397"/>
                    <a:pt x="0" y="823"/>
                    <a:pt x="31" y="1339"/>
                  </a:cubicBezTo>
                  <a:lnTo>
                    <a:pt x="31" y="1552"/>
                  </a:lnTo>
                  <a:cubicBezTo>
                    <a:pt x="31" y="2080"/>
                    <a:pt x="483" y="2466"/>
                    <a:pt x="978" y="2466"/>
                  </a:cubicBezTo>
                  <a:cubicBezTo>
                    <a:pt x="997" y="2466"/>
                    <a:pt x="1015" y="2465"/>
                    <a:pt x="1034" y="2464"/>
                  </a:cubicBezTo>
                  <a:cubicBezTo>
                    <a:pt x="2671" y="2347"/>
                    <a:pt x="4308" y="2293"/>
                    <a:pt x="5945" y="2293"/>
                  </a:cubicBezTo>
                  <a:cubicBezTo>
                    <a:pt x="6861" y="2293"/>
                    <a:pt x="7777" y="2310"/>
                    <a:pt x="8694" y="2342"/>
                  </a:cubicBezTo>
                  <a:cubicBezTo>
                    <a:pt x="8711" y="2343"/>
                    <a:pt x="8728" y="2344"/>
                    <a:pt x="8746" y="2344"/>
                  </a:cubicBezTo>
                  <a:cubicBezTo>
                    <a:pt x="9241" y="2344"/>
                    <a:pt x="9666" y="1930"/>
                    <a:pt x="9666" y="1431"/>
                  </a:cubicBezTo>
                  <a:lnTo>
                    <a:pt x="9666" y="975"/>
                  </a:lnTo>
                  <a:cubicBezTo>
                    <a:pt x="9696" y="445"/>
                    <a:pt x="9269" y="1"/>
                    <a:pt x="8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9"/>
            <p:cNvSpPr/>
            <p:nvPr/>
          </p:nvSpPr>
          <p:spPr>
            <a:xfrm>
              <a:off x="5095510" y="2960174"/>
              <a:ext cx="149001" cy="38013"/>
            </a:xfrm>
            <a:custGeom>
              <a:avLst/>
              <a:gdLst/>
              <a:ahLst/>
              <a:cxnLst/>
              <a:rect l="l" t="t" r="r" b="b"/>
              <a:pathLst>
                <a:path w="9666" h="2466" extrusionOk="0">
                  <a:moveTo>
                    <a:pt x="8715" y="0"/>
                  </a:moveTo>
                  <a:cubicBezTo>
                    <a:pt x="8698" y="0"/>
                    <a:pt x="8681" y="1"/>
                    <a:pt x="8663" y="2"/>
                  </a:cubicBezTo>
                  <a:lnTo>
                    <a:pt x="882" y="366"/>
                  </a:lnTo>
                  <a:cubicBezTo>
                    <a:pt x="365" y="397"/>
                    <a:pt x="0" y="822"/>
                    <a:pt x="0" y="1339"/>
                  </a:cubicBezTo>
                  <a:lnTo>
                    <a:pt x="0" y="1552"/>
                  </a:lnTo>
                  <a:cubicBezTo>
                    <a:pt x="30" y="2079"/>
                    <a:pt x="454" y="2465"/>
                    <a:pt x="975" y="2465"/>
                  </a:cubicBezTo>
                  <a:cubicBezTo>
                    <a:pt x="994" y="2465"/>
                    <a:pt x="1014" y="2465"/>
                    <a:pt x="1034" y="2464"/>
                  </a:cubicBezTo>
                  <a:cubicBezTo>
                    <a:pt x="2683" y="2346"/>
                    <a:pt x="4331" y="2279"/>
                    <a:pt x="5980" y="2279"/>
                  </a:cubicBezTo>
                  <a:cubicBezTo>
                    <a:pt x="6885" y="2279"/>
                    <a:pt x="7789" y="2299"/>
                    <a:pt x="8694" y="2342"/>
                  </a:cubicBezTo>
                  <a:cubicBezTo>
                    <a:pt x="8711" y="2343"/>
                    <a:pt x="8728" y="2344"/>
                    <a:pt x="8746" y="2344"/>
                  </a:cubicBezTo>
                  <a:cubicBezTo>
                    <a:pt x="9239" y="2344"/>
                    <a:pt x="9636" y="1929"/>
                    <a:pt x="9636" y="1430"/>
                  </a:cubicBezTo>
                  <a:lnTo>
                    <a:pt x="9636" y="974"/>
                  </a:lnTo>
                  <a:cubicBezTo>
                    <a:pt x="9665" y="444"/>
                    <a:pt x="9239" y="0"/>
                    <a:pt x="8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9"/>
            <p:cNvSpPr/>
            <p:nvPr/>
          </p:nvSpPr>
          <p:spPr>
            <a:xfrm>
              <a:off x="3865128" y="4586664"/>
              <a:ext cx="136685" cy="117154"/>
            </a:xfrm>
            <a:custGeom>
              <a:avLst/>
              <a:gdLst/>
              <a:ahLst/>
              <a:cxnLst/>
              <a:rect l="l" t="t" r="r" b="b"/>
              <a:pathLst>
                <a:path w="8867" h="7600" extrusionOk="0">
                  <a:moveTo>
                    <a:pt x="5060" y="0"/>
                  </a:moveTo>
                  <a:cubicBezTo>
                    <a:pt x="1681" y="0"/>
                    <a:pt x="0" y="4082"/>
                    <a:pt x="2362" y="6475"/>
                  </a:cubicBezTo>
                  <a:cubicBezTo>
                    <a:pt x="3139" y="7252"/>
                    <a:pt x="4095" y="7599"/>
                    <a:pt x="5032" y="7599"/>
                  </a:cubicBezTo>
                  <a:cubicBezTo>
                    <a:pt x="6990" y="7599"/>
                    <a:pt x="8867" y="6082"/>
                    <a:pt x="8867" y="3800"/>
                  </a:cubicBezTo>
                  <a:cubicBezTo>
                    <a:pt x="8867" y="1703"/>
                    <a:pt x="7195" y="1"/>
                    <a:pt x="5098" y="1"/>
                  </a:cubicBezTo>
                  <a:cubicBezTo>
                    <a:pt x="5085" y="0"/>
                    <a:pt x="5073" y="0"/>
                    <a:pt x="5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9"/>
            <p:cNvSpPr/>
            <p:nvPr/>
          </p:nvSpPr>
          <p:spPr>
            <a:xfrm>
              <a:off x="4928365" y="4588545"/>
              <a:ext cx="137163" cy="117139"/>
            </a:xfrm>
            <a:custGeom>
              <a:avLst/>
              <a:gdLst/>
              <a:ahLst/>
              <a:cxnLst/>
              <a:rect l="l" t="t" r="r" b="b"/>
              <a:pathLst>
                <a:path w="8898" h="7599" extrusionOk="0">
                  <a:moveTo>
                    <a:pt x="5060" y="0"/>
                  </a:moveTo>
                  <a:cubicBezTo>
                    <a:pt x="1711" y="0"/>
                    <a:pt x="0" y="4082"/>
                    <a:pt x="2392" y="6474"/>
                  </a:cubicBezTo>
                  <a:cubicBezTo>
                    <a:pt x="3170" y="7252"/>
                    <a:pt x="4125" y="7599"/>
                    <a:pt x="5062" y="7599"/>
                  </a:cubicBezTo>
                  <a:cubicBezTo>
                    <a:pt x="7020" y="7599"/>
                    <a:pt x="8897" y="6082"/>
                    <a:pt x="8897" y="3800"/>
                  </a:cubicBezTo>
                  <a:cubicBezTo>
                    <a:pt x="8897" y="1702"/>
                    <a:pt x="7195" y="0"/>
                    <a:pt x="5098" y="0"/>
                  </a:cubicBezTo>
                  <a:cubicBezTo>
                    <a:pt x="5085" y="0"/>
                    <a:pt x="5073" y="0"/>
                    <a:pt x="5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9"/>
            <p:cNvSpPr/>
            <p:nvPr/>
          </p:nvSpPr>
          <p:spPr>
            <a:xfrm>
              <a:off x="4963839" y="4614784"/>
              <a:ext cx="75441" cy="64311"/>
            </a:xfrm>
            <a:custGeom>
              <a:avLst/>
              <a:gdLst/>
              <a:ahLst/>
              <a:cxnLst/>
              <a:rect l="l" t="t" r="r" b="b"/>
              <a:pathLst>
                <a:path w="4894" h="4172" extrusionOk="0">
                  <a:moveTo>
                    <a:pt x="2797" y="0"/>
                  </a:moveTo>
                  <a:cubicBezTo>
                    <a:pt x="943" y="0"/>
                    <a:pt x="0" y="2250"/>
                    <a:pt x="1307" y="3557"/>
                  </a:cubicBezTo>
                  <a:cubicBezTo>
                    <a:pt x="1732" y="3981"/>
                    <a:pt x="2256" y="4172"/>
                    <a:pt x="2770" y="4172"/>
                  </a:cubicBezTo>
                  <a:cubicBezTo>
                    <a:pt x="3838" y="4172"/>
                    <a:pt x="4864" y="3349"/>
                    <a:pt x="4864" y="2098"/>
                  </a:cubicBezTo>
                  <a:cubicBezTo>
                    <a:pt x="4894" y="943"/>
                    <a:pt x="3952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9"/>
            <p:cNvSpPr/>
            <p:nvPr/>
          </p:nvSpPr>
          <p:spPr>
            <a:xfrm>
              <a:off x="3909496" y="4614784"/>
              <a:ext cx="37967" cy="64203"/>
            </a:xfrm>
            <a:custGeom>
              <a:avLst/>
              <a:gdLst/>
              <a:ahLst/>
              <a:cxnLst/>
              <a:rect l="l" t="t" r="r" b="b"/>
              <a:pathLst>
                <a:path w="2463" h="4165" extrusionOk="0">
                  <a:moveTo>
                    <a:pt x="1217" y="0"/>
                  </a:moveTo>
                  <a:cubicBezTo>
                    <a:pt x="548" y="0"/>
                    <a:pt x="1" y="943"/>
                    <a:pt x="1" y="2098"/>
                  </a:cubicBezTo>
                  <a:cubicBezTo>
                    <a:pt x="1" y="3253"/>
                    <a:pt x="548" y="4165"/>
                    <a:pt x="1217" y="4165"/>
                  </a:cubicBezTo>
                  <a:cubicBezTo>
                    <a:pt x="1885" y="4165"/>
                    <a:pt x="2463" y="3253"/>
                    <a:pt x="2463" y="2098"/>
                  </a:cubicBezTo>
                  <a:cubicBezTo>
                    <a:pt x="2463" y="943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9"/>
            <p:cNvSpPr/>
            <p:nvPr/>
          </p:nvSpPr>
          <p:spPr>
            <a:xfrm>
              <a:off x="3921213" y="3955471"/>
              <a:ext cx="1104855" cy="764214"/>
            </a:xfrm>
            <a:custGeom>
              <a:avLst/>
              <a:gdLst/>
              <a:ahLst/>
              <a:cxnLst/>
              <a:rect l="l" t="t" r="r" b="b"/>
              <a:pathLst>
                <a:path w="71674" h="49576" extrusionOk="0">
                  <a:moveTo>
                    <a:pt x="34348" y="1"/>
                  </a:moveTo>
                  <a:lnTo>
                    <a:pt x="34348" y="12068"/>
                  </a:lnTo>
                  <a:lnTo>
                    <a:pt x="33527" y="12068"/>
                  </a:lnTo>
                  <a:lnTo>
                    <a:pt x="33527" y="33132"/>
                  </a:lnTo>
                  <a:lnTo>
                    <a:pt x="32737" y="33132"/>
                  </a:lnTo>
                  <a:cubicBezTo>
                    <a:pt x="32737" y="33132"/>
                    <a:pt x="30214" y="36384"/>
                    <a:pt x="24105" y="37114"/>
                  </a:cubicBezTo>
                  <a:cubicBezTo>
                    <a:pt x="19059" y="37691"/>
                    <a:pt x="5958" y="38786"/>
                    <a:pt x="1521" y="39150"/>
                  </a:cubicBezTo>
                  <a:cubicBezTo>
                    <a:pt x="670" y="39211"/>
                    <a:pt x="1" y="39941"/>
                    <a:pt x="1" y="40792"/>
                  </a:cubicBezTo>
                  <a:lnTo>
                    <a:pt x="1" y="41703"/>
                  </a:lnTo>
                  <a:lnTo>
                    <a:pt x="31400" y="39120"/>
                  </a:lnTo>
                  <a:lnTo>
                    <a:pt x="31400" y="39120"/>
                  </a:lnTo>
                  <a:cubicBezTo>
                    <a:pt x="30822" y="39637"/>
                    <a:pt x="30245" y="40093"/>
                    <a:pt x="29606" y="40518"/>
                  </a:cubicBezTo>
                  <a:cubicBezTo>
                    <a:pt x="29059" y="40822"/>
                    <a:pt x="28573" y="41217"/>
                    <a:pt x="28178" y="41703"/>
                  </a:cubicBezTo>
                  <a:cubicBezTo>
                    <a:pt x="27995" y="41947"/>
                    <a:pt x="27874" y="42220"/>
                    <a:pt x="27782" y="42494"/>
                  </a:cubicBezTo>
                  <a:lnTo>
                    <a:pt x="25928" y="42494"/>
                  </a:lnTo>
                  <a:lnTo>
                    <a:pt x="25928" y="49576"/>
                  </a:lnTo>
                  <a:lnTo>
                    <a:pt x="32159" y="49576"/>
                  </a:lnTo>
                  <a:lnTo>
                    <a:pt x="32159" y="42494"/>
                  </a:lnTo>
                  <a:lnTo>
                    <a:pt x="30184" y="42494"/>
                  </a:lnTo>
                  <a:cubicBezTo>
                    <a:pt x="30214" y="42311"/>
                    <a:pt x="30245" y="42129"/>
                    <a:pt x="30245" y="41947"/>
                  </a:cubicBezTo>
                  <a:cubicBezTo>
                    <a:pt x="32707" y="41582"/>
                    <a:pt x="35017" y="40488"/>
                    <a:pt x="36901" y="38877"/>
                  </a:cubicBezTo>
                  <a:lnTo>
                    <a:pt x="71674" y="41703"/>
                  </a:lnTo>
                  <a:lnTo>
                    <a:pt x="71674" y="40792"/>
                  </a:lnTo>
                  <a:cubicBezTo>
                    <a:pt x="71674" y="39941"/>
                    <a:pt x="71005" y="39241"/>
                    <a:pt x="70154" y="39150"/>
                  </a:cubicBezTo>
                  <a:cubicBezTo>
                    <a:pt x="65716" y="38786"/>
                    <a:pt x="52616" y="37691"/>
                    <a:pt x="47570" y="37114"/>
                  </a:cubicBezTo>
                  <a:cubicBezTo>
                    <a:pt x="41461" y="36384"/>
                    <a:pt x="38938" y="33132"/>
                    <a:pt x="38938" y="33132"/>
                  </a:cubicBezTo>
                  <a:lnTo>
                    <a:pt x="38147" y="33132"/>
                  </a:lnTo>
                  <a:lnTo>
                    <a:pt x="38147" y="12098"/>
                  </a:lnTo>
                  <a:lnTo>
                    <a:pt x="37357" y="12098"/>
                  </a:lnTo>
                  <a:lnTo>
                    <a:pt x="37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9"/>
            <p:cNvSpPr/>
            <p:nvPr/>
          </p:nvSpPr>
          <p:spPr>
            <a:xfrm>
              <a:off x="4438078" y="3867844"/>
              <a:ext cx="71233" cy="431558"/>
            </a:xfrm>
            <a:custGeom>
              <a:avLst/>
              <a:gdLst/>
              <a:ahLst/>
              <a:cxnLst/>
              <a:rect l="l" t="t" r="r" b="b"/>
              <a:pathLst>
                <a:path w="4621" h="27996" extrusionOk="0">
                  <a:moveTo>
                    <a:pt x="821" y="1"/>
                  </a:moveTo>
                  <a:lnTo>
                    <a:pt x="821" y="12098"/>
                  </a:lnTo>
                  <a:lnTo>
                    <a:pt x="0" y="12098"/>
                  </a:lnTo>
                  <a:lnTo>
                    <a:pt x="0" y="27995"/>
                  </a:lnTo>
                  <a:lnTo>
                    <a:pt x="4620" y="27995"/>
                  </a:lnTo>
                  <a:lnTo>
                    <a:pt x="4620" y="12098"/>
                  </a:lnTo>
                  <a:lnTo>
                    <a:pt x="3830" y="12098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9"/>
            <p:cNvSpPr/>
            <p:nvPr/>
          </p:nvSpPr>
          <p:spPr>
            <a:xfrm>
              <a:off x="4429645" y="3638032"/>
              <a:ext cx="657388" cy="212773"/>
            </a:xfrm>
            <a:custGeom>
              <a:avLst/>
              <a:gdLst/>
              <a:ahLst/>
              <a:cxnLst/>
              <a:rect l="l" t="t" r="r" b="b"/>
              <a:pathLst>
                <a:path w="42646" h="13803" extrusionOk="0">
                  <a:moveTo>
                    <a:pt x="29285" y="1"/>
                  </a:moveTo>
                  <a:cubicBezTo>
                    <a:pt x="20007" y="1"/>
                    <a:pt x="10805" y="2206"/>
                    <a:pt x="1520" y="2294"/>
                  </a:cubicBezTo>
                  <a:lnTo>
                    <a:pt x="0" y="13510"/>
                  </a:lnTo>
                  <a:cubicBezTo>
                    <a:pt x="2179" y="13352"/>
                    <a:pt x="4361" y="13294"/>
                    <a:pt x="6547" y="13294"/>
                  </a:cubicBezTo>
                  <a:cubicBezTo>
                    <a:pt x="12982" y="13294"/>
                    <a:pt x="19438" y="13803"/>
                    <a:pt x="25871" y="13803"/>
                  </a:cubicBezTo>
                  <a:cubicBezTo>
                    <a:pt x="29079" y="13803"/>
                    <a:pt x="32281" y="13676"/>
                    <a:pt x="35472" y="13297"/>
                  </a:cubicBezTo>
                  <a:cubicBezTo>
                    <a:pt x="37508" y="13054"/>
                    <a:pt x="39697" y="12628"/>
                    <a:pt x="41065" y="11108"/>
                  </a:cubicBezTo>
                  <a:cubicBezTo>
                    <a:pt x="42524" y="9497"/>
                    <a:pt x="42645" y="6975"/>
                    <a:pt x="41703" y="5060"/>
                  </a:cubicBezTo>
                  <a:cubicBezTo>
                    <a:pt x="40730" y="3114"/>
                    <a:pt x="38876" y="1777"/>
                    <a:pt x="36870" y="1017"/>
                  </a:cubicBezTo>
                  <a:cubicBezTo>
                    <a:pt x="34864" y="257"/>
                    <a:pt x="32706" y="75"/>
                    <a:pt x="30517" y="14"/>
                  </a:cubicBezTo>
                  <a:cubicBezTo>
                    <a:pt x="30106" y="5"/>
                    <a:pt x="29696" y="1"/>
                    <a:pt x="29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9"/>
            <p:cNvSpPr/>
            <p:nvPr/>
          </p:nvSpPr>
          <p:spPr>
            <a:xfrm>
              <a:off x="4246884" y="3645062"/>
              <a:ext cx="853714" cy="453463"/>
            </a:xfrm>
            <a:custGeom>
              <a:avLst/>
              <a:gdLst/>
              <a:ahLst/>
              <a:cxnLst/>
              <a:rect l="l" t="t" r="r" b="b"/>
              <a:pathLst>
                <a:path w="55382" h="29417" extrusionOk="0">
                  <a:moveTo>
                    <a:pt x="44862" y="0"/>
                  </a:moveTo>
                  <a:cubicBezTo>
                    <a:pt x="43956" y="0"/>
                    <a:pt x="43049" y="63"/>
                    <a:pt x="42160" y="166"/>
                  </a:cubicBezTo>
                  <a:cubicBezTo>
                    <a:pt x="34834" y="956"/>
                    <a:pt x="27965" y="4056"/>
                    <a:pt x="21247" y="7126"/>
                  </a:cubicBezTo>
                  <a:lnTo>
                    <a:pt x="17205" y="1230"/>
                  </a:lnTo>
                  <a:lnTo>
                    <a:pt x="2280" y="4208"/>
                  </a:lnTo>
                  <a:cubicBezTo>
                    <a:pt x="1703" y="4300"/>
                    <a:pt x="1186" y="4512"/>
                    <a:pt x="730" y="4847"/>
                  </a:cubicBezTo>
                  <a:cubicBezTo>
                    <a:pt x="1" y="5546"/>
                    <a:pt x="122" y="6671"/>
                    <a:pt x="335" y="7643"/>
                  </a:cubicBezTo>
                  <a:cubicBezTo>
                    <a:pt x="1977" y="14817"/>
                    <a:pt x="5715" y="21321"/>
                    <a:pt x="11095" y="26336"/>
                  </a:cubicBezTo>
                  <a:cubicBezTo>
                    <a:pt x="12706" y="27826"/>
                    <a:pt x="14591" y="29254"/>
                    <a:pt x="16779" y="29406"/>
                  </a:cubicBezTo>
                  <a:cubicBezTo>
                    <a:pt x="16897" y="29413"/>
                    <a:pt x="17014" y="29416"/>
                    <a:pt x="17131" y="29416"/>
                  </a:cubicBezTo>
                  <a:cubicBezTo>
                    <a:pt x="18585" y="29416"/>
                    <a:pt x="19988" y="28912"/>
                    <a:pt x="21339" y="28434"/>
                  </a:cubicBezTo>
                  <a:cubicBezTo>
                    <a:pt x="31217" y="24847"/>
                    <a:pt x="41248" y="21169"/>
                    <a:pt x="49850" y="15120"/>
                  </a:cubicBezTo>
                  <a:cubicBezTo>
                    <a:pt x="52281" y="13388"/>
                    <a:pt x="54804" y="11169"/>
                    <a:pt x="55108" y="8190"/>
                  </a:cubicBezTo>
                  <a:cubicBezTo>
                    <a:pt x="55382" y="5303"/>
                    <a:pt x="53345" y="2506"/>
                    <a:pt x="50731" y="1199"/>
                  </a:cubicBezTo>
                  <a:cubicBezTo>
                    <a:pt x="48923" y="316"/>
                    <a:pt x="46896" y="0"/>
                    <a:pt x="44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79"/>
            <p:cNvSpPr/>
            <p:nvPr/>
          </p:nvSpPr>
          <p:spPr>
            <a:xfrm>
              <a:off x="4344362" y="2569476"/>
              <a:ext cx="239441" cy="302612"/>
            </a:xfrm>
            <a:custGeom>
              <a:avLst/>
              <a:gdLst/>
              <a:ahLst/>
              <a:cxnLst/>
              <a:rect l="l" t="t" r="r" b="b"/>
              <a:pathLst>
                <a:path w="15533" h="19631" extrusionOk="0">
                  <a:moveTo>
                    <a:pt x="8824" y="1"/>
                  </a:moveTo>
                  <a:cubicBezTo>
                    <a:pt x="7529" y="1"/>
                    <a:pt x="6206" y="447"/>
                    <a:pt x="5107" y="1150"/>
                  </a:cubicBezTo>
                  <a:cubicBezTo>
                    <a:pt x="1763" y="3277"/>
                    <a:pt x="0" y="7746"/>
                    <a:pt x="942" y="11788"/>
                  </a:cubicBezTo>
                  <a:cubicBezTo>
                    <a:pt x="1854" y="15831"/>
                    <a:pt x="5380" y="19113"/>
                    <a:pt x="9332" y="19630"/>
                  </a:cubicBezTo>
                  <a:cubicBezTo>
                    <a:pt x="12827" y="17746"/>
                    <a:pt x="15046" y="13551"/>
                    <a:pt x="14742" y="9417"/>
                  </a:cubicBezTo>
                  <a:cubicBezTo>
                    <a:pt x="15532" y="7350"/>
                    <a:pt x="15472" y="5071"/>
                    <a:pt x="14529" y="3065"/>
                  </a:cubicBezTo>
                  <a:lnTo>
                    <a:pt x="11368" y="694"/>
                  </a:lnTo>
                  <a:cubicBezTo>
                    <a:pt x="10588" y="211"/>
                    <a:pt x="9713" y="1"/>
                    <a:pt x="8824" y="1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79"/>
            <p:cNvSpPr/>
            <p:nvPr/>
          </p:nvSpPr>
          <p:spPr>
            <a:xfrm>
              <a:off x="4344362" y="2572205"/>
              <a:ext cx="158374" cy="299883"/>
            </a:xfrm>
            <a:custGeom>
              <a:avLst/>
              <a:gdLst/>
              <a:ahLst/>
              <a:cxnLst/>
              <a:rect l="l" t="t" r="r" b="b"/>
              <a:pathLst>
                <a:path w="10274" h="19454" extrusionOk="0">
                  <a:moveTo>
                    <a:pt x="7386" y="0"/>
                  </a:moveTo>
                  <a:lnTo>
                    <a:pt x="7386" y="0"/>
                  </a:lnTo>
                  <a:cubicBezTo>
                    <a:pt x="6566" y="213"/>
                    <a:pt x="5806" y="517"/>
                    <a:pt x="5107" y="973"/>
                  </a:cubicBezTo>
                  <a:cubicBezTo>
                    <a:pt x="1763" y="3100"/>
                    <a:pt x="0" y="7599"/>
                    <a:pt x="912" y="11611"/>
                  </a:cubicBezTo>
                  <a:cubicBezTo>
                    <a:pt x="1854" y="15654"/>
                    <a:pt x="5380" y="18936"/>
                    <a:pt x="9332" y="19453"/>
                  </a:cubicBezTo>
                  <a:cubicBezTo>
                    <a:pt x="9666" y="19271"/>
                    <a:pt x="9970" y="19058"/>
                    <a:pt x="10274" y="18845"/>
                  </a:cubicBezTo>
                  <a:cubicBezTo>
                    <a:pt x="7234" y="12949"/>
                    <a:pt x="5167" y="6140"/>
                    <a:pt x="7386" y="0"/>
                  </a:cubicBezTo>
                  <a:close/>
                </a:path>
              </a:pathLst>
            </a:custGeom>
            <a:solidFill>
              <a:srgbClr val="C16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79"/>
            <p:cNvSpPr/>
            <p:nvPr/>
          </p:nvSpPr>
          <p:spPr>
            <a:xfrm>
              <a:off x="4279690" y="2717936"/>
              <a:ext cx="212742" cy="256891"/>
            </a:xfrm>
            <a:custGeom>
              <a:avLst/>
              <a:gdLst/>
              <a:ahLst/>
              <a:cxnLst/>
              <a:rect l="l" t="t" r="r" b="b"/>
              <a:pathLst>
                <a:path w="13801" h="16665" extrusionOk="0">
                  <a:moveTo>
                    <a:pt x="12007" y="0"/>
                  </a:moveTo>
                  <a:cubicBezTo>
                    <a:pt x="9807" y="265"/>
                    <a:pt x="7703" y="489"/>
                    <a:pt x="5566" y="489"/>
                  </a:cubicBezTo>
                  <a:cubicBezTo>
                    <a:pt x="4514" y="489"/>
                    <a:pt x="3454" y="434"/>
                    <a:pt x="2371" y="304"/>
                  </a:cubicBezTo>
                  <a:lnTo>
                    <a:pt x="2371" y="304"/>
                  </a:lnTo>
                  <a:cubicBezTo>
                    <a:pt x="3040" y="5289"/>
                    <a:pt x="2159" y="10122"/>
                    <a:pt x="396" y="14803"/>
                  </a:cubicBezTo>
                  <a:cubicBezTo>
                    <a:pt x="152" y="15380"/>
                    <a:pt x="1" y="16170"/>
                    <a:pt x="517" y="16505"/>
                  </a:cubicBezTo>
                  <a:cubicBezTo>
                    <a:pt x="693" y="16606"/>
                    <a:pt x="911" y="16665"/>
                    <a:pt x="1119" y="16665"/>
                  </a:cubicBezTo>
                  <a:cubicBezTo>
                    <a:pt x="1162" y="16665"/>
                    <a:pt x="1205" y="16662"/>
                    <a:pt x="1247" y="16657"/>
                  </a:cubicBezTo>
                  <a:lnTo>
                    <a:pt x="13800" y="16657"/>
                  </a:lnTo>
                  <a:cubicBezTo>
                    <a:pt x="12767" y="11155"/>
                    <a:pt x="12159" y="5593"/>
                    <a:pt x="12007" y="0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79"/>
            <p:cNvSpPr/>
            <p:nvPr/>
          </p:nvSpPr>
          <p:spPr>
            <a:xfrm>
              <a:off x="4278749" y="2496109"/>
              <a:ext cx="364549" cy="294473"/>
            </a:xfrm>
            <a:custGeom>
              <a:avLst/>
              <a:gdLst/>
              <a:ahLst/>
              <a:cxnLst/>
              <a:rect l="l" t="t" r="r" b="b"/>
              <a:pathLst>
                <a:path w="23649" h="19103" extrusionOk="0">
                  <a:moveTo>
                    <a:pt x="9247" y="0"/>
                  </a:moveTo>
                  <a:cubicBezTo>
                    <a:pt x="8468" y="0"/>
                    <a:pt x="7696" y="138"/>
                    <a:pt x="6992" y="468"/>
                  </a:cubicBezTo>
                  <a:cubicBezTo>
                    <a:pt x="6840" y="559"/>
                    <a:pt x="6657" y="650"/>
                    <a:pt x="6505" y="772"/>
                  </a:cubicBezTo>
                  <a:cubicBezTo>
                    <a:pt x="5594" y="893"/>
                    <a:pt x="4742" y="1197"/>
                    <a:pt x="3952" y="1653"/>
                  </a:cubicBezTo>
                  <a:cubicBezTo>
                    <a:pt x="1277" y="3234"/>
                    <a:pt x="1" y="6577"/>
                    <a:pt x="183" y="9678"/>
                  </a:cubicBezTo>
                  <a:cubicBezTo>
                    <a:pt x="365" y="12778"/>
                    <a:pt x="1004" y="16304"/>
                    <a:pt x="2615" y="18979"/>
                  </a:cubicBezTo>
                  <a:cubicBezTo>
                    <a:pt x="3129" y="19063"/>
                    <a:pt x="3667" y="19103"/>
                    <a:pt x="4219" y="19103"/>
                  </a:cubicBezTo>
                  <a:cubicBezTo>
                    <a:pt x="7253" y="19103"/>
                    <a:pt x="10714" y="17908"/>
                    <a:pt x="13132" y="16365"/>
                  </a:cubicBezTo>
                  <a:cubicBezTo>
                    <a:pt x="13496" y="16122"/>
                    <a:pt x="13892" y="15848"/>
                    <a:pt x="14256" y="15544"/>
                  </a:cubicBezTo>
                  <a:cubicBezTo>
                    <a:pt x="14256" y="14906"/>
                    <a:pt x="14226" y="14298"/>
                    <a:pt x="14104" y="13660"/>
                  </a:cubicBezTo>
                  <a:cubicBezTo>
                    <a:pt x="13983" y="12930"/>
                    <a:pt x="14074" y="12201"/>
                    <a:pt x="14347" y="11501"/>
                  </a:cubicBezTo>
                  <a:cubicBezTo>
                    <a:pt x="14622" y="10978"/>
                    <a:pt x="15224" y="10556"/>
                    <a:pt x="15800" y="10556"/>
                  </a:cubicBezTo>
                  <a:cubicBezTo>
                    <a:pt x="15926" y="10556"/>
                    <a:pt x="16051" y="10576"/>
                    <a:pt x="16171" y="10620"/>
                  </a:cubicBezTo>
                  <a:cubicBezTo>
                    <a:pt x="16627" y="10833"/>
                    <a:pt x="16962" y="11197"/>
                    <a:pt x="17083" y="11684"/>
                  </a:cubicBezTo>
                  <a:cubicBezTo>
                    <a:pt x="17174" y="11866"/>
                    <a:pt x="17205" y="12079"/>
                    <a:pt x="17235" y="12292"/>
                  </a:cubicBezTo>
                  <a:cubicBezTo>
                    <a:pt x="17691" y="11593"/>
                    <a:pt x="18117" y="10863"/>
                    <a:pt x="18451" y="10103"/>
                  </a:cubicBezTo>
                  <a:cubicBezTo>
                    <a:pt x="20639" y="9647"/>
                    <a:pt x="22463" y="8036"/>
                    <a:pt x="23132" y="5878"/>
                  </a:cubicBezTo>
                  <a:lnTo>
                    <a:pt x="23132" y="5878"/>
                  </a:lnTo>
                  <a:cubicBezTo>
                    <a:pt x="22554" y="6273"/>
                    <a:pt x="21886" y="6547"/>
                    <a:pt x="21187" y="6699"/>
                  </a:cubicBezTo>
                  <a:cubicBezTo>
                    <a:pt x="22767" y="5605"/>
                    <a:pt x="23649" y="3751"/>
                    <a:pt x="23466" y="1836"/>
                  </a:cubicBezTo>
                  <a:lnTo>
                    <a:pt x="23466" y="1836"/>
                  </a:lnTo>
                  <a:cubicBezTo>
                    <a:pt x="22463" y="2778"/>
                    <a:pt x="21156" y="3355"/>
                    <a:pt x="19788" y="3416"/>
                  </a:cubicBezTo>
                  <a:cubicBezTo>
                    <a:pt x="20153" y="3325"/>
                    <a:pt x="20487" y="3082"/>
                    <a:pt x="20639" y="2717"/>
                  </a:cubicBezTo>
                  <a:lnTo>
                    <a:pt x="20639" y="2717"/>
                  </a:lnTo>
                  <a:cubicBezTo>
                    <a:pt x="20237" y="2806"/>
                    <a:pt x="19827" y="2845"/>
                    <a:pt x="19415" y="2845"/>
                  </a:cubicBezTo>
                  <a:cubicBezTo>
                    <a:pt x="18274" y="2845"/>
                    <a:pt x="17114" y="2542"/>
                    <a:pt x="16019" y="2140"/>
                  </a:cubicBezTo>
                  <a:cubicBezTo>
                    <a:pt x="14560" y="1562"/>
                    <a:pt x="13132" y="833"/>
                    <a:pt x="11612" y="377"/>
                  </a:cubicBezTo>
                  <a:cubicBezTo>
                    <a:pt x="10857" y="146"/>
                    <a:pt x="10048" y="0"/>
                    <a:pt x="9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79"/>
            <p:cNvSpPr/>
            <p:nvPr/>
          </p:nvSpPr>
          <p:spPr>
            <a:xfrm>
              <a:off x="4508839" y="2669282"/>
              <a:ext cx="27177" cy="65529"/>
            </a:xfrm>
            <a:custGeom>
              <a:avLst/>
              <a:gdLst/>
              <a:ahLst/>
              <a:cxnLst/>
              <a:rect l="l" t="t" r="r" b="b"/>
              <a:pathLst>
                <a:path w="1763" h="4251" extrusionOk="0">
                  <a:moveTo>
                    <a:pt x="870" y="1"/>
                  </a:moveTo>
                  <a:cubicBezTo>
                    <a:pt x="706" y="1"/>
                    <a:pt x="541" y="50"/>
                    <a:pt x="395" y="147"/>
                  </a:cubicBezTo>
                  <a:cubicBezTo>
                    <a:pt x="91" y="420"/>
                    <a:pt x="0" y="846"/>
                    <a:pt x="122" y="1241"/>
                  </a:cubicBezTo>
                  <a:cubicBezTo>
                    <a:pt x="243" y="1667"/>
                    <a:pt x="456" y="2031"/>
                    <a:pt x="699" y="2396"/>
                  </a:cubicBezTo>
                  <a:cubicBezTo>
                    <a:pt x="643" y="2368"/>
                    <a:pt x="580" y="2354"/>
                    <a:pt x="518" y="2354"/>
                  </a:cubicBezTo>
                  <a:cubicBezTo>
                    <a:pt x="378" y="2354"/>
                    <a:pt x="236" y="2422"/>
                    <a:pt x="152" y="2548"/>
                  </a:cubicBezTo>
                  <a:cubicBezTo>
                    <a:pt x="0" y="2700"/>
                    <a:pt x="0" y="2943"/>
                    <a:pt x="152" y="3126"/>
                  </a:cubicBezTo>
                  <a:cubicBezTo>
                    <a:pt x="243" y="3247"/>
                    <a:pt x="365" y="3338"/>
                    <a:pt x="486" y="3399"/>
                  </a:cubicBezTo>
                  <a:cubicBezTo>
                    <a:pt x="638" y="3490"/>
                    <a:pt x="730" y="3612"/>
                    <a:pt x="699" y="3794"/>
                  </a:cubicBezTo>
                  <a:cubicBezTo>
                    <a:pt x="699" y="3855"/>
                    <a:pt x="669" y="3946"/>
                    <a:pt x="638" y="4038"/>
                  </a:cubicBezTo>
                  <a:cubicBezTo>
                    <a:pt x="608" y="4129"/>
                    <a:pt x="669" y="4250"/>
                    <a:pt x="760" y="4250"/>
                  </a:cubicBezTo>
                  <a:cubicBezTo>
                    <a:pt x="851" y="4250"/>
                    <a:pt x="851" y="4189"/>
                    <a:pt x="881" y="4159"/>
                  </a:cubicBezTo>
                  <a:cubicBezTo>
                    <a:pt x="1185" y="3764"/>
                    <a:pt x="1307" y="3278"/>
                    <a:pt x="1246" y="2791"/>
                  </a:cubicBezTo>
                  <a:cubicBezTo>
                    <a:pt x="1155" y="2518"/>
                    <a:pt x="1155" y="2244"/>
                    <a:pt x="1216" y="1971"/>
                  </a:cubicBezTo>
                  <a:cubicBezTo>
                    <a:pt x="1277" y="1788"/>
                    <a:pt x="1398" y="1636"/>
                    <a:pt x="1520" y="1484"/>
                  </a:cubicBezTo>
                  <a:cubicBezTo>
                    <a:pt x="1763" y="1120"/>
                    <a:pt x="1763" y="664"/>
                    <a:pt x="1520" y="329"/>
                  </a:cubicBezTo>
                  <a:cubicBezTo>
                    <a:pt x="1356" y="110"/>
                    <a:pt x="1115" y="1"/>
                    <a:pt x="870" y="1"/>
                  </a:cubicBezTo>
                  <a:close/>
                </a:path>
              </a:pathLst>
            </a:custGeom>
            <a:solidFill>
              <a:srgbClr val="CC5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79"/>
            <p:cNvSpPr/>
            <p:nvPr/>
          </p:nvSpPr>
          <p:spPr>
            <a:xfrm>
              <a:off x="4081481" y="2893374"/>
              <a:ext cx="591782" cy="896629"/>
            </a:xfrm>
            <a:custGeom>
              <a:avLst/>
              <a:gdLst/>
              <a:ahLst/>
              <a:cxnLst/>
              <a:rect l="l" t="t" r="r" b="b"/>
              <a:pathLst>
                <a:path w="38390" h="58166" extrusionOk="0">
                  <a:moveTo>
                    <a:pt x="17100" y="1"/>
                  </a:moveTo>
                  <a:cubicBezTo>
                    <a:pt x="13574" y="1"/>
                    <a:pt x="9874" y="645"/>
                    <a:pt x="7690" y="3301"/>
                  </a:cubicBezTo>
                  <a:cubicBezTo>
                    <a:pt x="5897" y="5702"/>
                    <a:pt x="4529" y="8408"/>
                    <a:pt x="3708" y="11295"/>
                  </a:cubicBezTo>
                  <a:cubicBezTo>
                    <a:pt x="0" y="25095"/>
                    <a:pt x="2918" y="34305"/>
                    <a:pt x="5076" y="55733"/>
                  </a:cubicBezTo>
                  <a:cubicBezTo>
                    <a:pt x="5076" y="55885"/>
                    <a:pt x="5076" y="56037"/>
                    <a:pt x="5076" y="56189"/>
                  </a:cubicBezTo>
                  <a:cubicBezTo>
                    <a:pt x="5046" y="57266"/>
                    <a:pt x="5899" y="58166"/>
                    <a:pt x="6968" y="58166"/>
                  </a:cubicBezTo>
                  <a:cubicBezTo>
                    <a:pt x="6986" y="58166"/>
                    <a:pt x="7004" y="58166"/>
                    <a:pt x="7022" y="58165"/>
                  </a:cubicBezTo>
                  <a:cubicBezTo>
                    <a:pt x="16627" y="57922"/>
                    <a:pt x="26110" y="56250"/>
                    <a:pt x="35198" y="53211"/>
                  </a:cubicBezTo>
                  <a:cubicBezTo>
                    <a:pt x="35077" y="52694"/>
                    <a:pt x="34925" y="52208"/>
                    <a:pt x="34834" y="51630"/>
                  </a:cubicBezTo>
                  <a:cubicBezTo>
                    <a:pt x="33192" y="45186"/>
                    <a:pt x="33405" y="42329"/>
                    <a:pt x="33010" y="40323"/>
                  </a:cubicBezTo>
                  <a:cubicBezTo>
                    <a:pt x="31976" y="35368"/>
                    <a:pt x="33071" y="33332"/>
                    <a:pt x="34256" y="28438"/>
                  </a:cubicBezTo>
                  <a:cubicBezTo>
                    <a:pt x="35168" y="24700"/>
                    <a:pt x="36414" y="18468"/>
                    <a:pt x="37417" y="14760"/>
                  </a:cubicBezTo>
                  <a:cubicBezTo>
                    <a:pt x="38390" y="11022"/>
                    <a:pt x="38208" y="6614"/>
                    <a:pt x="35381" y="3970"/>
                  </a:cubicBezTo>
                  <a:cubicBezTo>
                    <a:pt x="33739" y="2420"/>
                    <a:pt x="31399" y="1781"/>
                    <a:pt x="29180" y="1325"/>
                  </a:cubicBezTo>
                  <a:cubicBezTo>
                    <a:pt x="26931" y="869"/>
                    <a:pt x="24681" y="535"/>
                    <a:pt x="22432" y="353"/>
                  </a:cubicBezTo>
                  <a:cubicBezTo>
                    <a:pt x="20889" y="192"/>
                    <a:pt x="19020" y="1"/>
                    <a:pt x="17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79"/>
            <p:cNvSpPr/>
            <p:nvPr/>
          </p:nvSpPr>
          <p:spPr>
            <a:xfrm>
              <a:off x="4243616" y="2867876"/>
              <a:ext cx="178521" cy="58592"/>
            </a:xfrm>
            <a:custGeom>
              <a:avLst/>
              <a:gdLst/>
              <a:ahLst/>
              <a:cxnLst/>
              <a:rect l="l" t="t" r="r" b="b"/>
              <a:pathLst>
                <a:path w="11581" h="3801" extrusionOk="0">
                  <a:moveTo>
                    <a:pt x="3556" y="1"/>
                  </a:moveTo>
                  <a:cubicBezTo>
                    <a:pt x="2523" y="61"/>
                    <a:pt x="1641" y="761"/>
                    <a:pt x="851" y="1460"/>
                  </a:cubicBezTo>
                  <a:cubicBezTo>
                    <a:pt x="426" y="1794"/>
                    <a:pt x="0" y="2219"/>
                    <a:pt x="61" y="2767"/>
                  </a:cubicBezTo>
                  <a:cubicBezTo>
                    <a:pt x="122" y="3162"/>
                    <a:pt x="395" y="3466"/>
                    <a:pt x="760" y="3618"/>
                  </a:cubicBezTo>
                  <a:cubicBezTo>
                    <a:pt x="1125" y="3739"/>
                    <a:pt x="1520" y="3800"/>
                    <a:pt x="1915" y="3800"/>
                  </a:cubicBezTo>
                  <a:cubicBezTo>
                    <a:pt x="5350" y="3800"/>
                    <a:pt x="8724" y="2736"/>
                    <a:pt x="11581" y="791"/>
                  </a:cubicBezTo>
                  <a:lnTo>
                    <a:pt x="11581" y="791"/>
                  </a:lnTo>
                  <a:cubicBezTo>
                    <a:pt x="10920" y="875"/>
                    <a:pt x="10256" y="916"/>
                    <a:pt x="9593" y="916"/>
                  </a:cubicBezTo>
                  <a:cubicBezTo>
                    <a:pt x="8091" y="916"/>
                    <a:pt x="6592" y="705"/>
                    <a:pt x="5137" y="305"/>
                  </a:cubicBezTo>
                  <a:cubicBezTo>
                    <a:pt x="4620" y="122"/>
                    <a:pt x="4103" y="31"/>
                    <a:pt x="3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79"/>
            <p:cNvSpPr/>
            <p:nvPr/>
          </p:nvSpPr>
          <p:spPr>
            <a:xfrm>
              <a:off x="4112407" y="3307952"/>
              <a:ext cx="511670" cy="482089"/>
            </a:xfrm>
            <a:custGeom>
              <a:avLst/>
              <a:gdLst/>
              <a:ahLst/>
              <a:cxnLst/>
              <a:rect l="l" t="t" r="r" b="b"/>
              <a:pathLst>
                <a:path w="33193" h="31274" extrusionOk="0">
                  <a:moveTo>
                    <a:pt x="13660" y="1"/>
                  </a:moveTo>
                  <a:cubicBezTo>
                    <a:pt x="9037" y="1"/>
                    <a:pt x="4379" y="504"/>
                    <a:pt x="0" y="1333"/>
                  </a:cubicBezTo>
                  <a:cubicBezTo>
                    <a:pt x="395" y="8628"/>
                    <a:pt x="1854" y="16805"/>
                    <a:pt x="3070" y="28811"/>
                  </a:cubicBezTo>
                  <a:cubicBezTo>
                    <a:pt x="3070" y="28963"/>
                    <a:pt x="3070" y="29115"/>
                    <a:pt x="3070" y="29267"/>
                  </a:cubicBezTo>
                  <a:cubicBezTo>
                    <a:pt x="3040" y="30361"/>
                    <a:pt x="3921" y="31273"/>
                    <a:pt x="5016" y="31273"/>
                  </a:cubicBezTo>
                  <a:cubicBezTo>
                    <a:pt x="14590" y="31030"/>
                    <a:pt x="24104" y="29358"/>
                    <a:pt x="33192" y="26319"/>
                  </a:cubicBezTo>
                  <a:cubicBezTo>
                    <a:pt x="33071" y="25802"/>
                    <a:pt x="32919" y="25285"/>
                    <a:pt x="32797" y="24738"/>
                  </a:cubicBezTo>
                  <a:cubicBezTo>
                    <a:pt x="31156" y="18294"/>
                    <a:pt x="31399" y="15437"/>
                    <a:pt x="30973" y="13431"/>
                  </a:cubicBezTo>
                  <a:cubicBezTo>
                    <a:pt x="30092" y="9145"/>
                    <a:pt x="30791" y="7017"/>
                    <a:pt x="31794" y="3340"/>
                  </a:cubicBezTo>
                  <a:cubicBezTo>
                    <a:pt x="26364" y="960"/>
                    <a:pt x="20045" y="1"/>
                    <a:pt x="1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79"/>
            <p:cNvSpPr/>
            <p:nvPr/>
          </p:nvSpPr>
          <p:spPr>
            <a:xfrm>
              <a:off x="4439018" y="2963935"/>
              <a:ext cx="233352" cy="774064"/>
            </a:xfrm>
            <a:custGeom>
              <a:avLst/>
              <a:gdLst/>
              <a:ahLst/>
              <a:cxnLst/>
              <a:rect l="l" t="t" r="r" b="b"/>
              <a:pathLst>
                <a:path w="15138" h="50215" extrusionOk="0">
                  <a:moveTo>
                    <a:pt x="12766" y="1"/>
                  </a:moveTo>
                  <a:cubicBezTo>
                    <a:pt x="0" y="12311"/>
                    <a:pt x="1915" y="33922"/>
                    <a:pt x="6809" y="50214"/>
                  </a:cubicBezTo>
                  <a:cubicBezTo>
                    <a:pt x="8541" y="49758"/>
                    <a:pt x="10274" y="49211"/>
                    <a:pt x="12006" y="48634"/>
                  </a:cubicBezTo>
                  <a:cubicBezTo>
                    <a:pt x="11885" y="48117"/>
                    <a:pt x="11733" y="47631"/>
                    <a:pt x="11642" y="47053"/>
                  </a:cubicBezTo>
                  <a:cubicBezTo>
                    <a:pt x="10000" y="40609"/>
                    <a:pt x="10213" y="37752"/>
                    <a:pt x="9818" y="35746"/>
                  </a:cubicBezTo>
                  <a:cubicBezTo>
                    <a:pt x="8784" y="30791"/>
                    <a:pt x="9879" y="28755"/>
                    <a:pt x="11064" y="23861"/>
                  </a:cubicBezTo>
                  <a:cubicBezTo>
                    <a:pt x="11976" y="20123"/>
                    <a:pt x="13222" y="13891"/>
                    <a:pt x="14225" y="10183"/>
                  </a:cubicBezTo>
                  <a:cubicBezTo>
                    <a:pt x="15137" y="6718"/>
                    <a:pt x="15016" y="2676"/>
                    <a:pt x="1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79"/>
            <p:cNvSpPr/>
            <p:nvPr/>
          </p:nvSpPr>
          <p:spPr>
            <a:xfrm>
              <a:off x="4535540" y="3190741"/>
              <a:ext cx="44534" cy="536504"/>
            </a:xfrm>
            <a:custGeom>
              <a:avLst/>
              <a:gdLst/>
              <a:ahLst/>
              <a:cxnLst/>
              <a:rect l="l" t="t" r="r" b="b"/>
              <a:pathLst>
                <a:path w="2889" h="34804" extrusionOk="0">
                  <a:moveTo>
                    <a:pt x="2523" y="0"/>
                  </a:moveTo>
                  <a:cubicBezTo>
                    <a:pt x="183" y="11459"/>
                    <a:pt x="1" y="23253"/>
                    <a:pt x="2007" y="34803"/>
                  </a:cubicBezTo>
                  <a:lnTo>
                    <a:pt x="2402" y="34712"/>
                  </a:lnTo>
                  <a:cubicBezTo>
                    <a:pt x="396" y="23253"/>
                    <a:pt x="578" y="11490"/>
                    <a:pt x="2888" y="91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79"/>
            <p:cNvSpPr/>
            <p:nvPr/>
          </p:nvSpPr>
          <p:spPr>
            <a:xfrm>
              <a:off x="5112376" y="3322474"/>
              <a:ext cx="208056" cy="149418"/>
            </a:xfrm>
            <a:custGeom>
              <a:avLst/>
              <a:gdLst/>
              <a:ahLst/>
              <a:cxnLst/>
              <a:rect l="l" t="t" r="r" b="b"/>
              <a:pathLst>
                <a:path w="13497" h="9693" extrusionOk="0">
                  <a:moveTo>
                    <a:pt x="2985" y="0"/>
                  </a:moveTo>
                  <a:cubicBezTo>
                    <a:pt x="2912" y="0"/>
                    <a:pt x="2839" y="9"/>
                    <a:pt x="2767" y="27"/>
                  </a:cubicBezTo>
                  <a:cubicBezTo>
                    <a:pt x="2341" y="148"/>
                    <a:pt x="2189" y="665"/>
                    <a:pt x="2128" y="1121"/>
                  </a:cubicBezTo>
                  <a:lnTo>
                    <a:pt x="1703" y="3401"/>
                  </a:lnTo>
                  <a:cubicBezTo>
                    <a:pt x="1125" y="3583"/>
                    <a:pt x="578" y="3735"/>
                    <a:pt x="1" y="3826"/>
                  </a:cubicBezTo>
                  <a:cubicBezTo>
                    <a:pt x="1429" y="5437"/>
                    <a:pt x="2250" y="7534"/>
                    <a:pt x="2280" y="9693"/>
                  </a:cubicBezTo>
                  <a:cubicBezTo>
                    <a:pt x="3770" y="9054"/>
                    <a:pt x="5168" y="8234"/>
                    <a:pt x="6445" y="7261"/>
                  </a:cubicBezTo>
                  <a:cubicBezTo>
                    <a:pt x="6961" y="7369"/>
                    <a:pt x="7487" y="7430"/>
                    <a:pt x="8002" y="7430"/>
                  </a:cubicBezTo>
                  <a:cubicBezTo>
                    <a:pt x="8790" y="7430"/>
                    <a:pt x="9552" y="7288"/>
                    <a:pt x="10214" y="6957"/>
                  </a:cubicBezTo>
                  <a:cubicBezTo>
                    <a:pt x="10639" y="6653"/>
                    <a:pt x="11095" y="6440"/>
                    <a:pt x="11581" y="6227"/>
                  </a:cubicBezTo>
                  <a:cubicBezTo>
                    <a:pt x="11597" y="6224"/>
                    <a:pt x="11610" y="6222"/>
                    <a:pt x="11622" y="6222"/>
                  </a:cubicBezTo>
                  <a:cubicBezTo>
                    <a:pt x="11991" y="6222"/>
                    <a:pt x="10853" y="7994"/>
                    <a:pt x="12767" y="8112"/>
                  </a:cubicBezTo>
                  <a:cubicBezTo>
                    <a:pt x="13071" y="7291"/>
                    <a:pt x="13284" y="6471"/>
                    <a:pt x="13466" y="5650"/>
                  </a:cubicBezTo>
                  <a:cubicBezTo>
                    <a:pt x="13496" y="5255"/>
                    <a:pt x="13375" y="4860"/>
                    <a:pt x="13071" y="4616"/>
                  </a:cubicBezTo>
                  <a:cubicBezTo>
                    <a:pt x="12919" y="4525"/>
                    <a:pt x="12736" y="4404"/>
                    <a:pt x="12615" y="4282"/>
                  </a:cubicBezTo>
                  <a:cubicBezTo>
                    <a:pt x="12372" y="4039"/>
                    <a:pt x="12433" y="3644"/>
                    <a:pt x="12129" y="3370"/>
                  </a:cubicBezTo>
                  <a:cubicBezTo>
                    <a:pt x="11825" y="3127"/>
                    <a:pt x="11369" y="3340"/>
                    <a:pt x="11034" y="3127"/>
                  </a:cubicBezTo>
                  <a:cubicBezTo>
                    <a:pt x="10700" y="2914"/>
                    <a:pt x="10730" y="2398"/>
                    <a:pt x="10457" y="2094"/>
                  </a:cubicBezTo>
                  <a:cubicBezTo>
                    <a:pt x="10001" y="1638"/>
                    <a:pt x="9211" y="2033"/>
                    <a:pt x="8694" y="1668"/>
                  </a:cubicBezTo>
                  <a:cubicBezTo>
                    <a:pt x="8359" y="1425"/>
                    <a:pt x="8268" y="939"/>
                    <a:pt x="7904" y="726"/>
                  </a:cubicBezTo>
                  <a:cubicBezTo>
                    <a:pt x="7747" y="667"/>
                    <a:pt x="7602" y="633"/>
                    <a:pt x="7454" y="633"/>
                  </a:cubicBezTo>
                  <a:cubicBezTo>
                    <a:pt x="7373" y="633"/>
                    <a:pt x="7291" y="643"/>
                    <a:pt x="7204" y="665"/>
                  </a:cubicBezTo>
                  <a:cubicBezTo>
                    <a:pt x="6232" y="756"/>
                    <a:pt x="5259" y="969"/>
                    <a:pt x="4347" y="1303"/>
                  </a:cubicBezTo>
                  <a:cubicBezTo>
                    <a:pt x="4226" y="969"/>
                    <a:pt x="4013" y="635"/>
                    <a:pt x="3770" y="361"/>
                  </a:cubicBezTo>
                  <a:cubicBezTo>
                    <a:pt x="3575" y="141"/>
                    <a:pt x="3281" y="0"/>
                    <a:pt x="2985" y="0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79"/>
            <p:cNvSpPr/>
            <p:nvPr/>
          </p:nvSpPr>
          <p:spPr>
            <a:xfrm>
              <a:off x="5114719" y="3362696"/>
              <a:ext cx="97007" cy="112946"/>
            </a:xfrm>
            <a:custGeom>
              <a:avLst/>
              <a:gdLst/>
              <a:ahLst/>
              <a:cxnLst/>
              <a:rect l="l" t="t" r="r" b="b"/>
              <a:pathLst>
                <a:path w="6293" h="7327" extrusionOk="0">
                  <a:moveTo>
                    <a:pt x="1013" y="1"/>
                  </a:moveTo>
                  <a:cubicBezTo>
                    <a:pt x="591" y="1"/>
                    <a:pt x="202" y="237"/>
                    <a:pt x="1" y="640"/>
                  </a:cubicBezTo>
                  <a:cubicBezTo>
                    <a:pt x="1520" y="2615"/>
                    <a:pt x="2615" y="4895"/>
                    <a:pt x="3223" y="7327"/>
                  </a:cubicBezTo>
                  <a:lnTo>
                    <a:pt x="6293" y="5199"/>
                  </a:lnTo>
                  <a:cubicBezTo>
                    <a:pt x="5897" y="3345"/>
                    <a:pt x="4408" y="1795"/>
                    <a:pt x="2767" y="700"/>
                  </a:cubicBezTo>
                  <a:cubicBezTo>
                    <a:pt x="2341" y="366"/>
                    <a:pt x="1824" y="153"/>
                    <a:pt x="1277" y="32"/>
                  </a:cubicBezTo>
                  <a:cubicBezTo>
                    <a:pt x="1189" y="11"/>
                    <a:pt x="1100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79"/>
            <p:cNvSpPr/>
            <p:nvPr/>
          </p:nvSpPr>
          <p:spPr>
            <a:xfrm>
              <a:off x="4487750" y="2945960"/>
              <a:ext cx="695340" cy="602079"/>
            </a:xfrm>
            <a:custGeom>
              <a:avLst/>
              <a:gdLst/>
              <a:ahLst/>
              <a:cxnLst/>
              <a:rect l="l" t="t" r="r" b="b"/>
              <a:pathLst>
                <a:path w="45108" h="39058" extrusionOk="0">
                  <a:moveTo>
                    <a:pt x="8045" y="0"/>
                  </a:moveTo>
                  <a:cubicBezTo>
                    <a:pt x="7986" y="0"/>
                    <a:pt x="7929" y="4"/>
                    <a:pt x="7873" y="12"/>
                  </a:cubicBezTo>
                  <a:cubicBezTo>
                    <a:pt x="5775" y="285"/>
                    <a:pt x="3648" y="893"/>
                    <a:pt x="2219" y="2383"/>
                  </a:cubicBezTo>
                  <a:cubicBezTo>
                    <a:pt x="821" y="3750"/>
                    <a:pt x="31" y="5604"/>
                    <a:pt x="0" y="7550"/>
                  </a:cubicBezTo>
                  <a:cubicBezTo>
                    <a:pt x="61" y="11410"/>
                    <a:pt x="2493" y="14693"/>
                    <a:pt x="4408" y="18067"/>
                  </a:cubicBezTo>
                  <a:cubicBezTo>
                    <a:pt x="5319" y="19678"/>
                    <a:pt x="5927" y="21380"/>
                    <a:pt x="6839" y="22991"/>
                  </a:cubicBezTo>
                  <a:cubicBezTo>
                    <a:pt x="6961" y="22960"/>
                    <a:pt x="7052" y="22930"/>
                    <a:pt x="7174" y="22930"/>
                  </a:cubicBezTo>
                  <a:cubicBezTo>
                    <a:pt x="7204" y="22991"/>
                    <a:pt x="7234" y="23052"/>
                    <a:pt x="7265" y="23112"/>
                  </a:cubicBezTo>
                  <a:cubicBezTo>
                    <a:pt x="8633" y="25818"/>
                    <a:pt x="11915" y="32444"/>
                    <a:pt x="13526" y="34997"/>
                  </a:cubicBezTo>
                  <a:cubicBezTo>
                    <a:pt x="14408" y="36365"/>
                    <a:pt x="15472" y="37702"/>
                    <a:pt x="16931" y="38340"/>
                  </a:cubicBezTo>
                  <a:cubicBezTo>
                    <a:pt x="17478" y="38736"/>
                    <a:pt x="18116" y="38948"/>
                    <a:pt x="18754" y="39040"/>
                  </a:cubicBezTo>
                  <a:cubicBezTo>
                    <a:pt x="18897" y="39052"/>
                    <a:pt x="19035" y="39058"/>
                    <a:pt x="19170" y="39058"/>
                  </a:cubicBezTo>
                  <a:cubicBezTo>
                    <a:pt x="20334" y="39058"/>
                    <a:pt x="21264" y="38632"/>
                    <a:pt x="22463" y="38523"/>
                  </a:cubicBezTo>
                  <a:cubicBezTo>
                    <a:pt x="26870" y="38067"/>
                    <a:pt x="40730" y="37611"/>
                    <a:pt x="45107" y="35635"/>
                  </a:cubicBezTo>
                  <a:cubicBezTo>
                    <a:pt x="45047" y="33538"/>
                    <a:pt x="44651" y="29313"/>
                    <a:pt x="40426" y="26000"/>
                  </a:cubicBezTo>
                  <a:cubicBezTo>
                    <a:pt x="36749" y="26577"/>
                    <a:pt x="25229" y="27824"/>
                    <a:pt x="22189" y="28432"/>
                  </a:cubicBezTo>
                  <a:cubicBezTo>
                    <a:pt x="21733" y="27368"/>
                    <a:pt x="19909" y="24541"/>
                    <a:pt x="19423" y="23477"/>
                  </a:cubicBezTo>
                  <a:cubicBezTo>
                    <a:pt x="19058" y="22656"/>
                    <a:pt x="17630" y="19252"/>
                    <a:pt x="17356" y="18523"/>
                  </a:cubicBezTo>
                  <a:cubicBezTo>
                    <a:pt x="17356" y="18492"/>
                    <a:pt x="16353" y="15513"/>
                    <a:pt x="16353" y="15513"/>
                  </a:cubicBezTo>
                  <a:cubicBezTo>
                    <a:pt x="16505" y="15392"/>
                    <a:pt x="16110" y="14662"/>
                    <a:pt x="15988" y="14267"/>
                  </a:cubicBezTo>
                  <a:cubicBezTo>
                    <a:pt x="15624" y="13082"/>
                    <a:pt x="15289" y="11866"/>
                    <a:pt x="14924" y="10681"/>
                  </a:cubicBezTo>
                  <a:cubicBezTo>
                    <a:pt x="14013" y="7793"/>
                    <a:pt x="12918" y="4814"/>
                    <a:pt x="11307" y="2200"/>
                  </a:cubicBezTo>
                  <a:cubicBezTo>
                    <a:pt x="10759" y="1334"/>
                    <a:pt x="9167" y="0"/>
                    <a:pt x="8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79"/>
            <p:cNvSpPr/>
            <p:nvPr/>
          </p:nvSpPr>
          <p:spPr>
            <a:xfrm>
              <a:off x="4124586" y="2866010"/>
              <a:ext cx="433424" cy="262857"/>
            </a:xfrm>
            <a:custGeom>
              <a:avLst/>
              <a:gdLst/>
              <a:ahLst/>
              <a:cxnLst/>
              <a:rect l="l" t="t" r="r" b="b"/>
              <a:pathLst>
                <a:path w="28117" h="17052" extrusionOk="0">
                  <a:moveTo>
                    <a:pt x="11521" y="0"/>
                  </a:moveTo>
                  <a:lnTo>
                    <a:pt x="11521" y="0"/>
                  </a:lnTo>
                  <a:cubicBezTo>
                    <a:pt x="8846" y="669"/>
                    <a:pt x="6323" y="1854"/>
                    <a:pt x="3830" y="3009"/>
                  </a:cubicBezTo>
                  <a:cubicBezTo>
                    <a:pt x="2767" y="3496"/>
                    <a:pt x="1672" y="4012"/>
                    <a:pt x="973" y="4955"/>
                  </a:cubicBezTo>
                  <a:cubicBezTo>
                    <a:pt x="122" y="6049"/>
                    <a:pt x="1" y="7569"/>
                    <a:pt x="213" y="8936"/>
                  </a:cubicBezTo>
                  <a:cubicBezTo>
                    <a:pt x="426" y="10304"/>
                    <a:pt x="943" y="11581"/>
                    <a:pt x="1308" y="12949"/>
                  </a:cubicBezTo>
                  <a:cubicBezTo>
                    <a:pt x="1642" y="14316"/>
                    <a:pt x="1855" y="15745"/>
                    <a:pt x="1399" y="17052"/>
                  </a:cubicBezTo>
                  <a:cubicBezTo>
                    <a:pt x="5411" y="16961"/>
                    <a:pt x="9636" y="16778"/>
                    <a:pt x="13040" y="14651"/>
                  </a:cubicBezTo>
                  <a:cubicBezTo>
                    <a:pt x="16110" y="12705"/>
                    <a:pt x="18086" y="9453"/>
                    <a:pt x="20882" y="7113"/>
                  </a:cubicBezTo>
                  <a:cubicBezTo>
                    <a:pt x="22949" y="5350"/>
                    <a:pt x="25442" y="4164"/>
                    <a:pt x="28117" y="3648"/>
                  </a:cubicBezTo>
                  <a:cubicBezTo>
                    <a:pt x="26962" y="1702"/>
                    <a:pt x="24895" y="426"/>
                    <a:pt x="22615" y="304"/>
                  </a:cubicBezTo>
                  <a:cubicBezTo>
                    <a:pt x="22475" y="295"/>
                    <a:pt x="22335" y="291"/>
                    <a:pt x="22196" y="291"/>
                  </a:cubicBezTo>
                  <a:cubicBezTo>
                    <a:pt x="20399" y="291"/>
                    <a:pt x="18652" y="988"/>
                    <a:pt x="16931" y="1581"/>
                  </a:cubicBezTo>
                  <a:cubicBezTo>
                    <a:pt x="14378" y="2492"/>
                    <a:pt x="11733" y="3161"/>
                    <a:pt x="9028" y="3556"/>
                  </a:cubicBezTo>
                  <a:cubicBezTo>
                    <a:pt x="8972" y="3565"/>
                    <a:pt x="8912" y="3569"/>
                    <a:pt x="8850" y="3569"/>
                  </a:cubicBezTo>
                  <a:cubicBezTo>
                    <a:pt x="8474" y="3569"/>
                    <a:pt x="8034" y="3409"/>
                    <a:pt x="8086" y="3070"/>
                  </a:cubicBezTo>
                  <a:cubicBezTo>
                    <a:pt x="8147" y="2918"/>
                    <a:pt x="8238" y="2796"/>
                    <a:pt x="8359" y="2705"/>
                  </a:cubicBezTo>
                  <a:lnTo>
                    <a:pt x="1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79"/>
            <p:cNvSpPr/>
            <p:nvPr/>
          </p:nvSpPr>
          <p:spPr>
            <a:xfrm>
              <a:off x="4514451" y="2515025"/>
              <a:ext cx="53428" cy="141988"/>
            </a:xfrm>
            <a:custGeom>
              <a:avLst/>
              <a:gdLst/>
              <a:ahLst/>
              <a:cxnLst/>
              <a:rect l="l" t="t" r="r" b="b"/>
              <a:pathLst>
                <a:path w="3466" h="9211" extrusionOk="0">
                  <a:moveTo>
                    <a:pt x="1" y="1"/>
                  </a:moveTo>
                  <a:cubicBezTo>
                    <a:pt x="700" y="2858"/>
                    <a:pt x="761" y="5837"/>
                    <a:pt x="244" y="8724"/>
                  </a:cubicBezTo>
                  <a:lnTo>
                    <a:pt x="1733" y="9211"/>
                  </a:lnTo>
                  <a:cubicBezTo>
                    <a:pt x="2676" y="6749"/>
                    <a:pt x="3253" y="4195"/>
                    <a:pt x="3466" y="15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79"/>
            <p:cNvSpPr/>
            <p:nvPr/>
          </p:nvSpPr>
          <p:spPr>
            <a:xfrm>
              <a:off x="4466197" y="2631928"/>
              <a:ext cx="105439" cy="135066"/>
            </a:xfrm>
            <a:custGeom>
              <a:avLst/>
              <a:gdLst/>
              <a:ahLst/>
              <a:cxnLst/>
              <a:rect l="l" t="t" r="r" b="b"/>
              <a:pathLst>
                <a:path w="6840" h="8762" extrusionOk="0">
                  <a:moveTo>
                    <a:pt x="3646" y="1"/>
                  </a:moveTo>
                  <a:cubicBezTo>
                    <a:pt x="3502" y="1"/>
                    <a:pt x="3360" y="24"/>
                    <a:pt x="3222" y="77"/>
                  </a:cubicBezTo>
                  <a:cubicBezTo>
                    <a:pt x="2766" y="290"/>
                    <a:pt x="2432" y="655"/>
                    <a:pt x="2219" y="1111"/>
                  </a:cubicBezTo>
                  <a:cubicBezTo>
                    <a:pt x="1672" y="2053"/>
                    <a:pt x="1155" y="3026"/>
                    <a:pt x="729" y="4029"/>
                  </a:cubicBezTo>
                  <a:cubicBezTo>
                    <a:pt x="334" y="4910"/>
                    <a:pt x="0" y="5944"/>
                    <a:pt x="426" y="6825"/>
                  </a:cubicBezTo>
                  <a:cubicBezTo>
                    <a:pt x="821" y="7707"/>
                    <a:pt x="1854" y="8132"/>
                    <a:pt x="2796" y="8436"/>
                  </a:cubicBezTo>
                  <a:cubicBezTo>
                    <a:pt x="3262" y="8609"/>
                    <a:pt x="3767" y="8762"/>
                    <a:pt x="4244" y="8762"/>
                  </a:cubicBezTo>
                  <a:cubicBezTo>
                    <a:pt x="4608" y="8762"/>
                    <a:pt x="4956" y="8673"/>
                    <a:pt x="5258" y="8436"/>
                  </a:cubicBezTo>
                  <a:cubicBezTo>
                    <a:pt x="5745" y="8071"/>
                    <a:pt x="5897" y="7403"/>
                    <a:pt x="6018" y="6795"/>
                  </a:cubicBezTo>
                  <a:cubicBezTo>
                    <a:pt x="6201" y="5761"/>
                    <a:pt x="6413" y="4758"/>
                    <a:pt x="6596" y="3755"/>
                  </a:cubicBezTo>
                  <a:cubicBezTo>
                    <a:pt x="6717" y="3026"/>
                    <a:pt x="6839" y="2266"/>
                    <a:pt x="6505" y="1628"/>
                  </a:cubicBezTo>
                  <a:cubicBezTo>
                    <a:pt x="6170" y="989"/>
                    <a:pt x="5532" y="685"/>
                    <a:pt x="4924" y="381"/>
                  </a:cubicBezTo>
                  <a:cubicBezTo>
                    <a:pt x="4515" y="200"/>
                    <a:pt x="4072" y="1"/>
                    <a:pt x="3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79"/>
            <p:cNvSpPr/>
            <p:nvPr/>
          </p:nvSpPr>
          <p:spPr>
            <a:xfrm>
              <a:off x="4494779" y="2654204"/>
              <a:ext cx="78724" cy="108229"/>
            </a:xfrm>
            <a:custGeom>
              <a:avLst/>
              <a:gdLst/>
              <a:ahLst/>
              <a:cxnLst/>
              <a:rect l="l" t="t" r="r" b="b"/>
              <a:pathLst>
                <a:path w="5107" h="7021" extrusionOk="0">
                  <a:moveTo>
                    <a:pt x="3209" y="1"/>
                  </a:moveTo>
                  <a:cubicBezTo>
                    <a:pt x="2772" y="1"/>
                    <a:pt x="2321" y="129"/>
                    <a:pt x="1945" y="365"/>
                  </a:cubicBezTo>
                  <a:cubicBezTo>
                    <a:pt x="1186" y="912"/>
                    <a:pt x="638" y="1733"/>
                    <a:pt x="365" y="2645"/>
                  </a:cubicBezTo>
                  <a:cubicBezTo>
                    <a:pt x="61" y="3435"/>
                    <a:pt x="0" y="4256"/>
                    <a:pt x="122" y="5076"/>
                  </a:cubicBezTo>
                  <a:cubicBezTo>
                    <a:pt x="274" y="5927"/>
                    <a:pt x="851" y="6596"/>
                    <a:pt x="1611" y="6930"/>
                  </a:cubicBezTo>
                  <a:cubicBezTo>
                    <a:pt x="1807" y="6992"/>
                    <a:pt x="2007" y="7021"/>
                    <a:pt x="2206" y="7021"/>
                  </a:cubicBezTo>
                  <a:cubicBezTo>
                    <a:pt x="3091" y="7021"/>
                    <a:pt x="3967" y="6459"/>
                    <a:pt x="4438" y="5715"/>
                  </a:cubicBezTo>
                  <a:cubicBezTo>
                    <a:pt x="5015" y="4772"/>
                    <a:pt x="5107" y="3617"/>
                    <a:pt x="5107" y="2493"/>
                  </a:cubicBezTo>
                  <a:cubicBezTo>
                    <a:pt x="5107" y="1824"/>
                    <a:pt x="5015" y="1094"/>
                    <a:pt x="4559" y="578"/>
                  </a:cubicBezTo>
                  <a:cubicBezTo>
                    <a:pt x="4229" y="182"/>
                    <a:pt x="3729" y="1"/>
                    <a:pt x="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79"/>
            <p:cNvSpPr/>
            <p:nvPr/>
          </p:nvSpPr>
          <p:spPr>
            <a:xfrm>
              <a:off x="4461973" y="3780696"/>
              <a:ext cx="104976" cy="133078"/>
            </a:xfrm>
            <a:custGeom>
              <a:avLst/>
              <a:gdLst/>
              <a:ahLst/>
              <a:cxnLst/>
              <a:rect l="l" t="t" r="r" b="b"/>
              <a:pathLst>
                <a:path w="6810" h="8633" extrusionOk="0">
                  <a:moveTo>
                    <a:pt x="2189" y="395"/>
                  </a:moveTo>
                  <a:cubicBezTo>
                    <a:pt x="2675" y="395"/>
                    <a:pt x="3131" y="547"/>
                    <a:pt x="3557" y="760"/>
                  </a:cubicBezTo>
                  <a:cubicBezTo>
                    <a:pt x="5350" y="1763"/>
                    <a:pt x="6414" y="3648"/>
                    <a:pt x="6353" y="5684"/>
                  </a:cubicBezTo>
                  <a:cubicBezTo>
                    <a:pt x="6292" y="6566"/>
                    <a:pt x="5928" y="7660"/>
                    <a:pt x="5046" y="8085"/>
                  </a:cubicBezTo>
                  <a:cubicBezTo>
                    <a:pt x="4803" y="8177"/>
                    <a:pt x="4529" y="8237"/>
                    <a:pt x="4225" y="8237"/>
                  </a:cubicBezTo>
                  <a:cubicBezTo>
                    <a:pt x="3709" y="8237"/>
                    <a:pt x="3192" y="8085"/>
                    <a:pt x="2766" y="7812"/>
                  </a:cubicBezTo>
                  <a:cubicBezTo>
                    <a:pt x="943" y="6718"/>
                    <a:pt x="396" y="4408"/>
                    <a:pt x="487" y="2645"/>
                  </a:cubicBezTo>
                  <a:cubicBezTo>
                    <a:pt x="548" y="1642"/>
                    <a:pt x="852" y="942"/>
                    <a:pt x="1368" y="608"/>
                  </a:cubicBezTo>
                  <a:cubicBezTo>
                    <a:pt x="1611" y="456"/>
                    <a:pt x="1915" y="395"/>
                    <a:pt x="2189" y="395"/>
                  </a:cubicBezTo>
                  <a:close/>
                  <a:moveTo>
                    <a:pt x="2189" y="0"/>
                  </a:moveTo>
                  <a:cubicBezTo>
                    <a:pt x="1824" y="0"/>
                    <a:pt x="1459" y="91"/>
                    <a:pt x="1155" y="304"/>
                  </a:cubicBezTo>
                  <a:cubicBezTo>
                    <a:pt x="517" y="699"/>
                    <a:pt x="183" y="1459"/>
                    <a:pt x="122" y="2614"/>
                  </a:cubicBezTo>
                  <a:cubicBezTo>
                    <a:pt x="0" y="4499"/>
                    <a:pt x="608" y="6930"/>
                    <a:pt x="2554" y="8146"/>
                  </a:cubicBezTo>
                  <a:cubicBezTo>
                    <a:pt x="3070" y="8450"/>
                    <a:pt x="3648" y="8602"/>
                    <a:pt x="4225" y="8633"/>
                  </a:cubicBezTo>
                  <a:cubicBezTo>
                    <a:pt x="4560" y="8633"/>
                    <a:pt x="4925" y="8572"/>
                    <a:pt x="5229" y="8420"/>
                  </a:cubicBezTo>
                  <a:cubicBezTo>
                    <a:pt x="6110" y="7994"/>
                    <a:pt x="6657" y="6991"/>
                    <a:pt x="6718" y="5715"/>
                  </a:cubicBezTo>
                  <a:cubicBezTo>
                    <a:pt x="6809" y="3526"/>
                    <a:pt x="5654" y="1490"/>
                    <a:pt x="3739" y="426"/>
                  </a:cubicBezTo>
                  <a:cubicBezTo>
                    <a:pt x="3253" y="183"/>
                    <a:pt x="2736" y="31"/>
                    <a:pt x="2189" y="0"/>
                  </a:cubicBez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79"/>
            <p:cNvSpPr/>
            <p:nvPr/>
          </p:nvSpPr>
          <p:spPr>
            <a:xfrm>
              <a:off x="5459137" y="2627010"/>
              <a:ext cx="517759" cy="866863"/>
            </a:xfrm>
            <a:custGeom>
              <a:avLst/>
              <a:gdLst/>
              <a:ahLst/>
              <a:cxnLst/>
              <a:rect l="l" t="t" r="r" b="b"/>
              <a:pathLst>
                <a:path w="33588" h="56235" extrusionOk="0">
                  <a:moveTo>
                    <a:pt x="10812" y="0"/>
                  </a:moveTo>
                  <a:cubicBezTo>
                    <a:pt x="7369" y="0"/>
                    <a:pt x="2865" y="803"/>
                    <a:pt x="0" y="3041"/>
                  </a:cubicBezTo>
                  <a:cubicBezTo>
                    <a:pt x="1247" y="19576"/>
                    <a:pt x="2341" y="38361"/>
                    <a:pt x="3557" y="54896"/>
                  </a:cubicBezTo>
                  <a:cubicBezTo>
                    <a:pt x="6785" y="55861"/>
                    <a:pt x="10099" y="56235"/>
                    <a:pt x="13445" y="56235"/>
                  </a:cubicBezTo>
                  <a:cubicBezTo>
                    <a:pt x="19265" y="56235"/>
                    <a:pt x="25181" y="55103"/>
                    <a:pt x="30913" y="53984"/>
                  </a:cubicBezTo>
                  <a:cubicBezTo>
                    <a:pt x="30913" y="38725"/>
                    <a:pt x="30943" y="23406"/>
                    <a:pt x="33253" y="8330"/>
                  </a:cubicBezTo>
                  <a:cubicBezTo>
                    <a:pt x="33436" y="7327"/>
                    <a:pt x="33588" y="6172"/>
                    <a:pt x="33162" y="5229"/>
                  </a:cubicBezTo>
                  <a:cubicBezTo>
                    <a:pt x="32585" y="3922"/>
                    <a:pt x="31095" y="3345"/>
                    <a:pt x="29727" y="2919"/>
                  </a:cubicBezTo>
                  <a:cubicBezTo>
                    <a:pt x="26992" y="2038"/>
                    <a:pt x="24226" y="1430"/>
                    <a:pt x="21399" y="1096"/>
                  </a:cubicBezTo>
                  <a:cubicBezTo>
                    <a:pt x="17843" y="579"/>
                    <a:pt x="14560" y="32"/>
                    <a:pt x="11004" y="1"/>
                  </a:cubicBezTo>
                  <a:cubicBezTo>
                    <a:pt x="10940" y="1"/>
                    <a:pt x="10876" y="0"/>
                    <a:pt x="10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79"/>
            <p:cNvSpPr/>
            <p:nvPr/>
          </p:nvSpPr>
          <p:spPr>
            <a:xfrm>
              <a:off x="5656420" y="2628428"/>
              <a:ext cx="37027" cy="856519"/>
            </a:xfrm>
            <a:custGeom>
              <a:avLst/>
              <a:gdLst/>
              <a:ahLst/>
              <a:cxnLst/>
              <a:rect l="l" t="t" r="r" b="b"/>
              <a:pathLst>
                <a:path w="2402" h="55564" extrusionOk="0">
                  <a:moveTo>
                    <a:pt x="0" y="0"/>
                  </a:moveTo>
                  <a:lnTo>
                    <a:pt x="0" y="396"/>
                  </a:lnTo>
                  <a:cubicBezTo>
                    <a:pt x="395" y="426"/>
                    <a:pt x="790" y="578"/>
                    <a:pt x="1064" y="882"/>
                  </a:cubicBezTo>
                  <a:cubicBezTo>
                    <a:pt x="1337" y="1186"/>
                    <a:pt x="1459" y="1611"/>
                    <a:pt x="1398" y="2007"/>
                  </a:cubicBezTo>
                  <a:cubicBezTo>
                    <a:pt x="1277" y="3770"/>
                    <a:pt x="1337" y="46445"/>
                    <a:pt x="1763" y="51886"/>
                  </a:cubicBezTo>
                  <a:cubicBezTo>
                    <a:pt x="1854" y="52646"/>
                    <a:pt x="1885" y="54743"/>
                    <a:pt x="1216" y="55260"/>
                  </a:cubicBezTo>
                  <a:lnTo>
                    <a:pt x="1459" y="55564"/>
                  </a:lnTo>
                  <a:cubicBezTo>
                    <a:pt x="2401" y="54804"/>
                    <a:pt x="2189" y="52159"/>
                    <a:pt x="2158" y="51855"/>
                  </a:cubicBezTo>
                  <a:cubicBezTo>
                    <a:pt x="1702" y="46415"/>
                    <a:pt x="1641" y="3800"/>
                    <a:pt x="1763" y="2037"/>
                  </a:cubicBezTo>
                  <a:cubicBezTo>
                    <a:pt x="1824" y="1520"/>
                    <a:pt x="1672" y="1004"/>
                    <a:pt x="1337" y="608"/>
                  </a:cubicBezTo>
                  <a:cubicBezTo>
                    <a:pt x="973" y="244"/>
                    <a:pt x="51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79"/>
            <p:cNvSpPr/>
            <p:nvPr/>
          </p:nvSpPr>
          <p:spPr>
            <a:xfrm>
              <a:off x="5685002" y="2699189"/>
              <a:ext cx="275050" cy="586633"/>
            </a:xfrm>
            <a:custGeom>
              <a:avLst/>
              <a:gdLst/>
              <a:ahLst/>
              <a:cxnLst/>
              <a:rect l="l" t="t" r="r" b="b"/>
              <a:pathLst>
                <a:path w="17843" h="38056" extrusionOk="0">
                  <a:moveTo>
                    <a:pt x="15320" y="0"/>
                  </a:moveTo>
                  <a:cubicBezTo>
                    <a:pt x="14864" y="61"/>
                    <a:pt x="14438" y="243"/>
                    <a:pt x="14043" y="487"/>
                  </a:cubicBezTo>
                  <a:cubicBezTo>
                    <a:pt x="10487" y="2493"/>
                    <a:pt x="7052" y="4712"/>
                    <a:pt x="3739" y="7113"/>
                  </a:cubicBezTo>
                  <a:cubicBezTo>
                    <a:pt x="2341" y="8085"/>
                    <a:pt x="912" y="9210"/>
                    <a:pt x="426" y="10851"/>
                  </a:cubicBezTo>
                  <a:cubicBezTo>
                    <a:pt x="0" y="12250"/>
                    <a:pt x="365" y="13800"/>
                    <a:pt x="669" y="15076"/>
                  </a:cubicBezTo>
                  <a:lnTo>
                    <a:pt x="6110" y="38055"/>
                  </a:lnTo>
                  <a:lnTo>
                    <a:pt x="6475" y="37964"/>
                  </a:lnTo>
                  <a:lnTo>
                    <a:pt x="1003" y="14985"/>
                  </a:lnTo>
                  <a:cubicBezTo>
                    <a:pt x="699" y="13709"/>
                    <a:pt x="365" y="12280"/>
                    <a:pt x="791" y="10943"/>
                  </a:cubicBezTo>
                  <a:cubicBezTo>
                    <a:pt x="1246" y="9423"/>
                    <a:pt x="2584" y="8359"/>
                    <a:pt x="3952" y="7417"/>
                  </a:cubicBezTo>
                  <a:cubicBezTo>
                    <a:pt x="7265" y="5046"/>
                    <a:pt x="10700" y="2827"/>
                    <a:pt x="14225" y="821"/>
                  </a:cubicBezTo>
                  <a:cubicBezTo>
                    <a:pt x="14560" y="578"/>
                    <a:pt x="14925" y="456"/>
                    <a:pt x="15320" y="395"/>
                  </a:cubicBezTo>
                  <a:cubicBezTo>
                    <a:pt x="15897" y="395"/>
                    <a:pt x="16444" y="699"/>
                    <a:pt x="16748" y="1186"/>
                  </a:cubicBezTo>
                  <a:cubicBezTo>
                    <a:pt x="17083" y="1702"/>
                    <a:pt x="17326" y="2280"/>
                    <a:pt x="17447" y="2888"/>
                  </a:cubicBezTo>
                  <a:lnTo>
                    <a:pt x="17843" y="2766"/>
                  </a:lnTo>
                  <a:cubicBezTo>
                    <a:pt x="17691" y="2128"/>
                    <a:pt x="17447" y="1520"/>
                    <a:pt x="17083" y="973"/>
                  </a:cubicBezTo>
                  <a:cubicBezTo>
                    <a:pt x="16687" y="365"/>
                    <a:pt x="16019" y="0"/>
                    <a:pt x="1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79"/>
            <p:cNvSpPr/>
            <p:nvPr/>
          </p:nvSpPr>
          <p:spPr>
            <a:xfrm>
              <a:off x="5793241" y="3304129"/>
              <a:ext cx="141047" cy="50623"/>
            </a:xfrm>
            <a:custGeom>
              <a:avLst/>
              <a:gdLst/>
              <a:ahLst/>
              <a:cxnLst/>
              <a:rect l="l" t="t" r="r" b="b"/>
              <a:pathLst>
                <a:path w="9150" h="3284" extrusionOk="0">
                  <a:moveTo>
                    <a:pt x="92" y="1"/>
                  </a:moveTo>
                  <a:lnTo>
                    <a:pt x="1" y="366"/>
                  </a:lnTo>
                  <a:lnTo>
                    <a:pt x="9059" y="3284"/>
                  </a:lnTo>
                  <a:lnTo>
                    <a:pt x="9150" y="291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79"/>
            <p:cNvSpPr/>
            <p:nvPr/>
          </p:nvSpPr>
          <p:spPr>
            <a:xfrm>
              <a:off x="5455390" y="2645294"/>
              <a:ext cx="214608" cy="829913"/>
            </a:xfrm>
            <a:custGeom>
              <a:avLst/>
              <a:gdLst/>
              <a:ahLst/>
              <a:cxnLst/>
              <a:rect l="l" t="t" r="r" b="b"/>
              <a:pathLst>
                <a:path w="13922" h="53838" extrusionOk="0">
                  <a:moveTo>
                    <a:pt x="11413" y="0"/>
                  </a:moveTo>
                  <a:cubicBezTo>
                    <a:pt x="11153" y="0"/>
                    <a:pt x="10889" y="26"/>
                    <a:pt x="10639" y="62"/>
                  </a:cubicBezTo>
                  <a:cubicBezTo>
                    <a:pt x="7022" y="517"/>
                    <a:pt x="3192" y="1004"/>
                    <a:pt x="0" y="2767"/>
                  </a:cubicBezTo>
                  <a:cubicBezTo>
                    <a:pt x="1581" y="18056"/>
                    <a:pt x="2736" y="34135"/>
                    <a:pt x="2827" y="49546"/>
                  </a:cubicBezTo>
                  <a:cubicBezTo>
                    <a:pt x="2827" y="50579"/>
                    <a:pt x="2888" y="51734"/>
                    <a:pt x="3678" y="52433"/>
                  </a:cubicBezTo>
                  <a:cubicBezTo>
                    <a:pt x="4225" y="52889"/>
                    <a:pt x="4985" y="53011"/>
                    <a:pt x="5684" y="53102"/>
                  </a:cubicBezTo>
                  <a:lnTo>
                    <a:pt x="11004" y="53770"/>
                  </a:lnTo>
                  <a:cubicBezTo>
                    <a:pt x="11287" y="53808"/>
                    <a:pt x="11589" y="53837"/>
                    <a:pt x="11885" y="53837"/>
                  </a:cubicBezTo>
                  <a:cubicBezTo>
                    <a:pt x="12541" y="53837"/>
                    <a:pt x="13171" y="53695"/>
                    <a:pt x="13526" y="53193"/>
                  </a:cubicBezTo>
                  <a:cubicBezTo>
                    <a:pt x="13800" y="52737"/>
                    <a:pt x="13922" y="52190"/>
                    <a:pt x="13861" y="51643"/>
                  </a:cubicBezTo>
                  <a:cubicBezTo>
                    <a:pt x="13678" y="35138"/>
                    <a:pt x="13496" y="18633"/>
                    <a:pt x="13344" y="2159"/>
                  </a:cubicBezTo>
                  <a:cubicBezTo>
                    <a:pt x="13374" y="1612"/>
                    <a:pt x="13253" y="1095"/>
                    <a:pt x="13010" y="639"/>
                  </a:cubicBezTo>
                  <a:cubicBezTo>
                    <a:pt x="12645" y="146"/>
                    <a:pt x="12038" y="0"/>
                    <a:pt x="1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79"/>
            <p:cNvSpPr/>
            <p:nvPr/>
          </p:nvSpPr>
          <p:spPr>
            <a:xfrm>
              <a:off x="5459599" y="2675263"/>
              <a:ext cx="185103" cy="769393"/>
            </a:xfrm>
            <a:custGeom>
              <a:avLst/>
              <a:gdLst/>
              <a:ahLst/>
              <a:cxnLst/>
              <a:rect l="l" t="t" r="r" b="b"/>
              <a:pathLst>
                <a:path w="12008" h="49912" extrusionOk="0">
                  <a:moveTo>
                    <a:pt x="9753" y="1"/>
                  </a:moveTo>
                  <a:cubicBezTo>
                    <a:pt x="9734" y="1"/>
                    <a:pt x="9716" y="1"/>
                    <a:pt x="9697" y="2"/>
                  </a:cubicBezTo>
                  <a:cubicBezTo>
                    <a:pt x="6414" y="154"/>
                    <a:pt x="3132" y="732"/>
                    <a:pt x="1" y="1735"/>
                  </a:cubicBezTo>
                  <a:lnTo>
                    <a:pt x="122" y="2099"/>
                  </a:lnTo>
                  <a:cubicBezTo>
                    <a:pt x="3223" y="1096"/>
                    <a:pt x="6475" y="519"/>
                    <a:pt x="9728" y="397"/>
                  </a:cubicBezTo>
                  <a:cubicBezTo>
                    <a:pt x="10214" y="397"/>
                    <a:pt x="10609" y="762"/>
                    <a:pt x="10639" y="1248"/>
                  </a:cubicBezTo>
                  <a:lnTo>
                    <a:pt x="11278" y="13954"/>
                  </a:lnTo>
                  <a:lnTo>
                    <a:pt x="9059" y="17419"/>
                  </a:lnTo>
                  <a:lnTo>
                    <a:pt x="9667" y="34623"/>
                  </a:lnTo>
                  <a:lnTo>
                    <a:pt x="11642" y="35656"/>
                  </a:lnTo>
                  <a:lnTo>
                    <a:pt x="11582" y="48909"/>
                  </a:lnTo>
                  <a:cubicBezTo>
                    <a:pt x="11582" y="49273"/>
                    <a:pt x="11278" y="49547"/>
                    <a:pt x="10913" y="49547"/>
                  </a:cubicBezTo>
                  <a:cubicBezTo>
                    <a:pt x="9393" y="49516"/>
                    <a:pt x="5503" y="49364"/>
                    <a:pt x="2828" y="48331"/>
                  </a:cubicBezTo>
                  <a:lnTo>
                    <a:pt x="2706" y="48665"/>
                  </a:lnTo>
                  <a:cubicBezTo>
                    <a:pt x="5411" y="49729"/>
                    <a:pt x="9363" y="49912"/>
                    <a:pt x="10913" y="49912"/>
                  </a:cubicBezTo>
                  <a:cubicBezTo>
                    <a:pt x="11187" y="49912"/>
                    <a:pt x="11460" y="49820"/>
                    <a:pt x="11642" y="49638"/>
                  </a:cubicBezTo>
                  <a:cubicBezTo>
                    <a:pt x="11825" y="49425"/>
                    <a:pt x="11946" y="49182"/>
                    <a:pt x="11946" y="48909"/>
                  </a:cubicBezTo>
                  <a:lnTo>
                    <a:pt x="12007" y="35413"/>
                  </a:lnTo>
                  <a:lnTo>
                    <a:pt x="10031" y="34379"/>
                  </a:lnTo>
                  <a:lnTo>
                    <a:pt x="9424" y="17510"/>
                  </a:lnTo>
                  <a:lnTo>
                    <a:pt x="11642" y="14045"/>
                  </a:lnTo>
                  <a:lnTo>
                    <a:pt x="11004" y="1218"/>
                  </a:lnTo>
                  <a:cubicBezTo>
                    <a:pt x="10975" y="537"/>
                    <a:pt x="10427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79"/>
            <p:cNvSpPr/>
            <p:nvPr/>
          </p:nvSpPr>
          <p:spPr>
            <a:xfrm>
              <a:off x="5468510" y="2732458"/>
              <a:ext cx="141988" cy="38229"/>
            </a:xfrm>
            <a:custGeom>
              <a:avLst/>
              <a:gdLst/>
              <a:ahLst/>
              <a:cxnLst/>
              <a:rect l="l" t="t" r="r" b="b"/>
              <a:pathLst>
                <a:path w="9211" h="2480" extrusionOk="0">
                  <a:moveTo>
                    <a:pt x="7843" y="0"/>
                  </a:moveTo>
                  <a:cubicBezTo>
                    <a:pt x="7569" y="0"/>
                    <a:pt x="7280" y="46"/>
                    <a:pt x="6991" y="61"/>
                  </a:cubicBezTo>
                  <a:cubicBezTo>
                    <a:pt x="4985" y="122"/>
                    <a:pt x="2949" y="426"/>
                    <a:pt x="1003" y="943"/>
                  </a:cubicBezTo>
                  <a:cubicBezTo>
                    <a:pt x="700" y="1003"/>
                    <a:pt x="426" y="1155"/>
                    <a:pt x="183" y="1338"/>
                  </a:cubicBezTo>
                  <a:cubicBezTo>
                    <a:pt x="0" y="1581"/>
                    <a:pt x="0" y="1915"/>
                    <a:pt x="152" y="2189"/>
                  </a:cubicBezTo>
                  <a:cubicBezTo>
                    <a:pt x="304" y="2427"/>
                    <a:pt x="486" y="2480"/>
                    <a:pt x="721" y="2480"/>
                  </a:cubicBezTo>
                  <a:cubicBezTo>
                    <a:pt x="816" y="2480"/>
                    <a:pt x="920" y="2471"/>
                    <a:pt x="1034" y="2462"/>
                  </a:cubicBezTo>
                  <a:lnTo>
                    <a:pt x="8055" y="1976"/>
                  </a:lnTo>
                  <a:cubicBezTo>
                    <a:pt x="8298" y="1976"/>
                    <a:pt x="8542" y="1915"/>
                    <a:pt x="8754" y="1794"/>
                  </a:cubicBezTo>
                  <a:cubicBezTo>
                    <a:pt x="9210" y="1459"/>
                    <a:pt x="9058" y="517"/>
                    <a:pt x="8602" y="213"/>
                  </a:cubicBezTo>
                  <a:cubicBezTo>
                    <a:pt x="8374" y="46"/>
                    <a:pt x="8116" y="0"/>
                    <a:pt x="7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79"/>
            <p:cNvSpPr/>
            <p:nvPr/>
          </p:nvSpPr>
          <p:spPr>
            <a:xfrm>
              <a:off x="5492405" y="2901622"/>
              <a:ext cx="80605" cy="127929"/>
            </a:xfrm>
            <a:custGeom>
              <a:avLst/>
              <a:gdLst/>
              <a:ahLst/>
              <a:cxnLst/>
              <a:rect l="l" t="t" r="r" b="b"/>
              <a:pathLst>
                <a:path w="5229" h="8299" extrusionOk="0">
                  <a:moveTo>
                    <a:pt x="2615" y="0"/>
                  </a:moveTo>
                  <a:cubicBezTo>
                    <a:pt x="1186" y="0"/>
                    <a:pt x="1" y="1854"/>
                    <a:pt x="1" y="4134"/>
                  </a:cubicBezTo>
                  <a:cubicBezTo>
                    <a:pt x="1" y="6444"/>
                    <a:pt x="1186" y="8298"/>
                    <a:pt x="2615" y="8298"/>
                  </a:cubicBezTo>
                  <a:cubicBezTo>
                    <a:pt x="4074" y="8298"/>
                    <a:pt x="5229" y="6444"/>
                    <a:pt x="5229" y="4134"/>
                  </a:cubicBezTo>
                  <a:cubicBezTo>
                    <a:pt x="5229" y="1854"/>
                    <a:pt x="4074" y="0"/>
                    <a:pt x="2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79"/>
            <p:cNvSpPr/>
            <p:nvPr/>
          </p:nvSpPr>
          <p:spPr>
            <a:xfrm>
              <a:off x="5506465" y="2912861"/>
              <a:ext cx="27655" cy="30938"/>
            </a:xfrm>
            <a:custGeom>
              <a:avLst/>
              <a:gdLst/>
              <a:ahLst/>
              <a:cxnLst/>
              <a:rect l="l" t="t" r="r" b="b"/>
              <a:pathLst>
                <a:path w="1794" h="2007" extrusionOk="0">
                  <a:moveTo>
                    <a:pt x="1794" y="1"/>
                  </a:moveTo>
                  <a:lnTo>
                    <a:pt x="1794" y="1"/>
                  </a:lnTo>
                  <a:cubicBezTo>
                    <a:pt x="1004" y="183"/>
                    <a:pt x="365" y="730"/>
                    <a:pt x="31" y="1460"/>
                  </a:cubicBezTo>
                  <a:lnTo>
                    <a:pt x="0" y="1520"/>
                  </a:lnTo>
                  <a:cubicBezTo>
                    <a:pt x="152" y="1642"/>
                    <a:pt x="335" y="1733"/>
                    <a:pt x="487" y="1824"/>
                  </a:cubicBezTo>
                  <a:lnTo>
                    <a:pt x="852" y="2007"/>
                  </a:lnTo>
                  <a:cubicBezTo>
                    <a:pt x="1064" y="1277"/>
                    <a:pt x="1368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79"/>
            <p:cNvSpPr/>
            <p:nvPr/>
          </p:nvSpPr>
          <p:spPr>
            <a:xfrm>
              <a:off x="5505524" y="2989711"/>
              <a:ext cx="26252" cy="29535"/>
            </a:xfrm>
            <a:custGeom>
              <a:avLst/>
              <a:gdLst/>
              <a:ahLst/>
              <a:cxnLst/>
              <a:rect l="l" t="t" r="r" b="b"/>
              <a:pathLst>
                <a:path w="1703" h="1916" extrusionOk="0">
                  <a:moveTo>
                    <a:pt x="791" y="0"/>
                  </a:moveTo>
                  <a:cubicBezTo>
                    <a:pt x="517" y="122"/>
                    <a:pt x="244" y="213"/>
                    <a:pt x="1" y="335"/>
                  </a:cubicBezTo>
                  <a:cubicBezTo>
                    <a:pt x="31" y="487"/>
                    <a:pt x="92" y="608"/>
                    <a:pt x="153" y="730"/>
                  </a:cubicBezTo>
                  <a:cubicBezTo>
                    <a:pt x="487" y="1338"/>
                    <a:pt x="1034" y="1763"/>
                    <a:pt x="1703" y="1915"/>
                  </a:cubicBezTo>
                  <a:cubicBezTo>
                    <a:pt x="1247" y="1338"/>
                    <a:pt x="943" y="700"/>
                    <a:pt x="791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79"/>
            <p:cNvSpPr/>
            <p:nvPr/>
          </p:nvSpPr>
          <p:spPr>
            <a:xfrm>
              <a:off x="5499897" y="2941921"/>
              <a:ext cx="17820" cy="47339"/>
            </a:xfrm>
            <a:custGeom>
              <a:avLst/>
              <a:gdLst/>
              <a:ahLst/>
              <a:cxnLst/>
              <a:rect l="l" t="t" r="r" b="b"/>
              <a:pathLst>
                <a:path w="1156" h="3071" extrusionOk="0">
                  <a:moveTo>
                    <a:pt x="274" y="0"/>
                  </a:moveTo>
                  <a:cubicBezTo>
                    <a:pt x="92" y="608"/>
                    <a:pt x="1" y="1246"/>
                    <a:pt x="31" y="1885"/>
                  </a:cubicBezTo>
                  <a:cubicBezTo>
                    <a:pt x="62" y="2280"/>
                    <a:pt x="123" y="2675"/>
                    <a:pt x="244" y="3070"/>
                  </a:cubicBezTo>
                  <a:cubicBezTo>
                    <a:pt x="518" y="2948"/>
                    <a:pt x="791" y="2827"/>
                    <a:pt x="1065" y="2736"/>
                  </a:cubicBezTo>
                  <a:cubicBezTo>
                    <a:pt x="1004" y="2341"/>
                    <a:pt x="974" y="1945"/>
                    <a:pt x="1004" y="1550"/>
                  </a:cubicBezTo>
                  <a:cubicBezTo>
                    <a:pt x="1034" y="1216"/>
                    <a:pt x="1065" y="851"/>
                    <a:pt x="1156" y="486"/>
                  </a:cubicBezTo>
                  <a:lnTo>
                    <a:pt x="730" y="274"/>
                  </a:lnTo>
                  <a:cubicBezTo>
                    <a:pt x="578" y="213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79"/>
            <p:cNvSpPr/>
            <p:nvPr/>
          </p:nvSpPr>
          <p:spPr>
            <a:xfrm>
              <a:off x="5552390" y="2941921"/>
              <a:ext cx="11253" cy="47339"/>
            </a:xfrm>
            <a:custGeom>
              <a:avLst/>
              <a:gdLst/>
              <a:ahLst/>
              <a:cxnLst/>
              <a:rect l="l" t="t" r="r" b="b"/>
              <a:pathLst>
                <a:path w="730" h="3071" extrusionOk="0">
                  <a:moveTo>
                    <a:pt x="122" y="0"/>
                  </a:moveTo>
                  <a:cubicBezTo>
                    <a:pt x="365" y="1003"/>
                    <a:pt x="335" y="2067"/>
                    <a:pt x="0" y="3070"/>
                  </a:cubicBezTo>
                  <a:cubicBezTo>
                    <a:pt x="669" y="2158"/>
                    <a:pt x="730" y="942"/>
                    <a:pt x="122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79"/>
            <p:cNvSpPr/>
            <p:nvPr/>
          </p:nvSpPr>
          <p:spPr>
            <a:xfrm>
              <a:off x="5503659" y="3049219"/>
              <a:ext cx="80605" cy="127467"/>
            </a:xfrm>
            <a:custGeom>
              <a:avLst/>
              <a:gdLst/>
              <a:ahLst/>
              <a:cxnLst/>
              <a:rect l="l" t="t" r="r" b="b"/>
              <a:pathLst>
                <a:path w="5229" h="8269" extrusionOk="0">
                  <a:moveTo>
                    <a:pt x="2614" y="1"/>
                  </a:moveTo>
                  <a:cubicBezTo>
                    <a:pt x="1186" y="1"/>
                    <a:pt x="0" y="1855"/>
                    <a:pt x="0" y="4135"/>
                  </a:cubicBezTo>
                  <a:cubicBezTo>
                    <a:pt x="0" y="6414"/>
                    <a:pt x="1186" y="8268"/>
                    <a:pt x="2614" y="8268"/>
                  </a:cubicBezTo>
                  <a:cubicBezTo>
                    <a:pt x="4073" y="8268"/>
                    <a:pt x="5228" y="6414"/>
                    <a:pt x="5228" y="4135"/>
                  </a:cubicBezTo>
                  <a:cubicBezTo>
                    <a:pt x="5228" y="1855"/>
                    <a:pt x="4073" y="1"/>
                    <a:pt x="2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79"/>
            <p:cNvSpPr/>
            <p:nvPr/>
          </p:nvSpPr>
          <p:spPr>
            <a:xfrm>
              <a:off x="5523330" y="3060935"/>
              <a:ext cx="27670" cy="30938"/>
            </a:xfrm>
            <a:custGeom>
              <a:avLst/>
              <a:gdLst/>
              <a:ahLst/>
              <a:cxnLst/>
              <a:rect l="l" t="t" r="r" b="b"/>
              <a:pathLst>
                <a:path w="1795" h="2007" extrusionOk="0">
                  <a:moveTo>
                    <a:pt x="1794" y="1"/>
                  </a:moveTo>
                  <a:lnTo>
                    <a:pt x="1794" y="1"/>
                  </a:lnTo>
                  <a:cubicBezTo>
                    <a:pt x="1004" y="183"/>
                    <a:pt x="365" y="730"/>
                    <a:pt x="31" y="1460"/>
                  </a:cubicBezTo>
                  <a:cubicBezTo>
                    <a:pt x="31" y="1460"/>
                    <a:pt x="1" y="1490"/>
                    <a:pt x="1" y="1520"/>
                  </a:cubicBezTo>
                  <a:cubicBezTo>
                    <a:pt x="153" y="1612"/>
                    <a:pt x="335" y="1733"/>
                    <a:pt x="517" y="1824"/>
                  </a:cubicBezTo>
                  <a:lnTo>
                    <a:pt x="852" y="2007"/>
                  </a:lnTo>
                  <a:cubicBezTo>
                    <a:pt x="1065" y="1277"/>
                    <a:pt x="1369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9"/>
            <p:cNvSpPr/>
            <p:nvPr/>
          </p:nvSpPr>
          <p:spPr>
            <a:xfrm>
              <a:off x="5521927" y="3137786"/>
              <a:ext cx="26730" cy="29535"/>
            </a:xfrm>
            <a:custGeom>
              <a:avLst/>
              <a:gdLst/>
              <a:ahLst/>
              <a:cxnLst/>
              <a:rect l="l" t="t" r="r" b="b"/>
              <a:pathLst>
                <a:path w="1734" h="1916" extrusionOk="0">
                  <a:moveTo>
                    <a:pt x="791" y="0"/>
                  </a:moveTo>
                  <a:cubicBezTo>
                    <a:pt x="548" y="92"/>
                    <a:pt x="274" y="213"/>
                    <a:pt x="1" y="335"/>
                  </a:cubicBezTo>
                  <a:cubicBezTo>
                    <a:pt x="61" y="456"/>
                    <a:pt x="122" y="578"/>
                    <a:pt x="183" y="700"/>
                  </a:cubicBezTo>
                  <a:cubicBezTo>
                    <a:pt x="517" y="1307"/>
                    <a:pt x="1064" y="1763"/>
                    <a:pt x="1733" y="1915"/>
                  </a:cubicBezTo>
                  <a:cubicBezTo>
                    <a:pt x="1277" y="1368"/>
                    <a:pt x="973" y="700"/>
                    <a:pt x="791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79"/>
            <p:cNvSpPr/>
            <p:nvPr/>
          </p:nvSpPr>
          <p:spPr>
            <a:xfrm>
              <a:off x="5516778" y="3089995"/>
              <a:ext cx="17820" cy="47339"/>
            </a:xfrm>
            <a:custGeom>
              <a:avLst/>
              <a:gdLst/>
              <a:ahLst/>
              <a:cxnLst/>
              <a:rect l="l" t="t" r="r" b="b"/>
              <a:pathLst>
                <a:path w="1156" h="3071" extrusionOk="0">
                  <a:moveTo>
                    <a:pt x="274" y="0"/>
                  </a:moveTo>
                  <a:cubicBezTo>
                    <a:pt x="91" y="608"/>
                    <a:pt x="0" y="1246"/>
                    <a:pt x="31" y="1854"/>
                  </a:cubicBezTo>
                  <a:cubicBezTo>
                    <a:pt x="61" y="2280"/>
                    <a:pt x="122" y="2675"/>
                    <a:pt x="243" y="3070"/>
                  </a:cubicBezTo>
                  <a:cubicBezTo>
                    <a:pt x="517" y="2948"/>
                    <a:pt x="790" y="2827"/>
                    <a:pt x="1064" y="2705"/>
                  </a:cubicBezTo>
                  <a:cubicBezTo>
                    <a:pt x="1003" y="2341"/>
                    <a:pt x="973" y="1945"/>
                    <a:pt x="1003" y="1550"/>
                  </a:cubicBezTo>
                  <a:cubicBezTo>
                    <a:pt x="1034" y="1186"/>
                    <a:pt x="1064" y="821"/>
                    <a:pt x="1155" y="486"/>
                  </a:cubicBezTo>
                  <a:lnTo>
                    <a:pt x="730" y="274"/>
                  </a:lnTo>
                  <a:cubicBezTo>
                    <a:pt x="578" y="182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79"/>
            <p:cNvSpPr/>
            <p:nvPr/>
          </p:nvSpPr>
          <p:spPr>
            <a:xfrm>
              <a:off x="5569256" y="3089517"/>
              <a:ext cx="11253" cy="47817"/>
            </a:xfrm>
            <a:custGeom>
              <a:avLst/>
              <a:gdLst/>
              <a:ahLst/>
              <a:cxnLst/>
              <a:rect l="l" t="t" r="r" b="b"/>
              <a:pathLst>
                <a:path w="730" h="3102" extrusionOk="0">
                  <a:moveTo>
                    <a:pt x="122" y="1"/>
                  </a:moveTo>
                  <a:lnTo>
                    <a:pt x="122" y="1"/>
                  </a:lnTo>
                  <a:cubicBezTo>
                    <a:pt x="365" y="1034"/>
                    <a:pt x="335" y="2098"/>
                    <a:pt x="0" y="3101"/>
                  </a:cubicBezTo>
                  <a:cubicBezTo>
                    <a:pt x="669" y="2189"/>
                    <a:pt x="730" y="973"/>
                    <a:pt x="122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79"/>
            <p:cNvSpPr/>
            <p:nvPr/>
          </p:nvSpPr>
          <p:spPr>
            <a:xfrm>
              <a:off x="5515360" y="3202458"/>
              <a:ext cx="80620" cy="127451"/>
            </a:xfrm>
            <a:custGeom>
              <a:avLst/>
              <a:gdLst/>
              <a:ahLst/>
              <a:cxnLst/>
              <a:rect l="l" t="t" r="r" b="b"/>
              <a:pathLst>
                <a:path w="5230" h="8268" extrusionOk="0">
                  <a:moveTo>
                    <a:pt x="2615" y="0"/>
                  </a:moveTo>
                  <a:cubicBezTo>
                    <a:pt x="1156" y="0"/>
                    <a:pt x="1" y="1854"/>
                    <a:pt x="1" y="4134"/>
                  </a:cubicBezTo>
                  <a:cubicBezTo>
                    <a:pt x="1" y="6414"/>
                    <a:pt x="1156" y="8268"/>
                    <a:pt x="2615" y="8268"/>
                  </a:cubicBezTo>
                  <a:cubicBezTo>
                    <a:pt x="4044" y="8268"/>
                    <a:pt x="5229" y="6414"/>
                    <a:pt x="5229" y="4134"/>
                  </a:cubicBezTo>
                  <a:cubicBezTo>
                    <a:pt x="5229" y="1854"/>
                    <a:pt x="4044" y="0"/>
                    <a:pt x="2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79"/>
            <p:cNvSpPr/>
            <p:nvPr/>
          </p:nvSpPr>
          <p:spPr>
            <a:xfrm>
              <a:off x="5530360" y="3217442"/>
              <a:ext cx="27655" cy="30938"/>
            </a:xfrm>
            <a:custGeom>
              <a:avLst/>
              <a:gdLst/>
              <a:ahLst/>
              <a:cxnLst/>
              <a:rect l="l" t="t" r="r" b="b"/>
              <a:pathLst>
                <a:path w="1794" h="2007" extrusionOk="0">
                  <a:moveTo>
                    <a:pt x="1794" y="1"/>
                  </a:moveTo>
                  <a:cubicBezTo>
                    <a:pt x="1034" y="183"/>
                    <a:pt x="365" y="730"/>
                    <a:pt x="31" y="1460"/>
                  </a:cubicBezTo>
                  <a:cubicBezTo>
                    <a:pt x="31" y="1490"/>
                    <a:pt x="31" y="1490"/>
                    <a:pt x="1" y="1520"/>
                  </a:cubicBezTo>
                  <a:cubicBezTo>
                    <a:pt x="183" y="1642"/>
                    <a:pt x="335" y="1733"/>
                    <a:pt x="517" y="1824"/>
                  </a:cubicBezTo>
                  <a:lnTo>
                    <a:pt x="852" y="2007"/>
                  </a:lnTo>
                  <a:cubicBezTo>
                    <a:pt x="1064" y="1277"/>
                    <a:pt x="1399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79"/>
            <p:cNvSpPr/>
            <p:nvPr/>
          </p:nvSpPr>
          <p:spPr>
            <a:xfrm>
              <a:off x="5529420" y="3294293"/>
              <a:ext cx="26730" cy="29535"/>
            </a:xfrm>
            <a:custGeom>
              <a:avLst/>
              <a:gdLst/>
              <a:ahLst/>
              <a:cxnLst/>
              <a:rect l="l" t="t" r="r" b="b"/>
              <a:pathLst>
                <a:path w="1734" h="1916" extrusionOk="0">
                  <a:moveTo>
                    <a:pt x="791" y="1"/>
                  </a:moveTo>
                  <a:cubicBezTo>
                    <a:pt x="518" y="122"/>
                    <a:pt x="274" y="213"/>
                    <a:pt x="1" y="335"/>
                  </a:cubicBezTo>
                  <a:cubicBezTo>
                    <a:pt x="62" y="487"/>
                    <a:pt x="122" y="608"/>
                    <a:pt x="183" y="730"/>
                  </a:cubicBezTo>
                  <a:cubicBezTo>
                    <a:pt x="487" y="1338"/>
                    <a:pt x="1065" y="1764"/>
                    <a:pt x="1733" y="1916"/>
                  </a:cubicBezTo>
                  <a:cubicBezTo>
                    <a:pt x="1277" y="1338"/>
                    <a:pt x="943" y="700"/>
                    <a:pt x="791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79"/>
            <p:cNvSpPr/>
            <p:nvPr/>
          </p:nvSpPr>
          <p:spPr>
            <a:xfrm>
              <a:off x="5524271" y="3246502"/>
              <a:ext cx="17820" cy="47339"/>
            </a:xfrm>
            <a:custGeom>
              <a:avLst/>
              <a:gdLst/>
              <a:ahLst/>
              <a:cxnLst/>
              <a:rect l="l" t="t" r="r" b="b"/>
              <a:pathLst>
                <a:path w="1156" h="3071" extrusionOk="0">
                  <a:moveTo>
                    <a:pt x="274" y="0"/>
                  </a:moveTo>
                  <a:cubicBezTo>
                    <a:pt x="61" y="608"/>
                    <a:pt x="0" y="1246"/>
                    <a:pt x="31" y="1885"/>
                  </a:cubicBezTo>
                  <a:cubicBezTo>
                    <a:pt x="61" y="2280"/>
                    <a:pt x="122" y="2675"/>
                    <a:pt x="213" y="3070"/>
                  </a:cubicBezTo>
                  <a:cubicBezTo>
                    <a:pt x="487" y="2949"/>
                    <a:pt x="791" y="2827"/>
                    <a:pt x="1064" y="2736"/>
                  </a:cubicBezTo>
                  <a:cubicBezTo>
                    <a:pt x="1004" y="2341"/>
                    <a:pt x="973" y="1946"/>
                    <a:pt x="1004" y="1550"/>
                  </a:cubicBezTo>
                  <a:cubicBezTo>
                    <a:pt x="1004" y="1216"/>
                    <a:pt x="1064" y="851"/>
                    <a:pt x="1156" y="487"/>
                  </a:cubicBezTo>
                  <a:lnTo>
                    <a:pt x="730" y="274"/>
                  </a:lnTo>
                  <a:cubicBezTo>
                    <a:pt x="578" y="213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79"/>
            <p:cNvSpPr/>
            <p:nvPr/>
          </p:nvSpPr>
          <p:spPr>
            <a:xfrm>
              <a:off x="5576748" y="3246502"/>
              <a:ext cx="10790" cy="47339"/>
            </a:xfrm>
            <a:custGeom>
              <a:avLst/>
              <a:gdLst/>
              <a:ahLst/>
              <a:cxnLst/>
              <a:rect l="l" t="t" r="r" b="b"/>
              <a:pathLst>
                <a:path w="700" h="3071" extrusionOk="0">
                  <a:moveTo>
                    <a:pt x="92" y="0"/>
                  </a:moveTo>
                  <a:lnTo>
                    <a:pt x="92" y="0"/>
                  </a:lnTo>
                  <a:cubicBezTo>
                    <a:pt x="366" y="1003"/>
                    <a:pt x="335" y="2067"/>
                    <a:pt x="1" y="3070"/>
                  </a:cubicBezTo>
                  <a:cubicBezTo>
                    <a:pt x="670" y="2158"/>
                    <a:pt x="700" y="943"/>
                    <a:pt x="92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79"/>
            <p:cNvSpPr/>
            <p:nvPr/>
          </p:nvSpPr>
          <p:spPr>
            <a:xfrm>
              <a:off x="5700465" y="2712833"/>
              <a:ext cx="257246" cy="626404"/>
            </a:xfrm>
            <a:custGeom>
              <a:avLst/>
              <a:gdLst/>
              <a:ahLst/>
              <a:cxnLst/>
              <a:rect l="l" t="t" r="r" b="b"/>
              <a:pathLst>
                <a:path w="16688" h="40636" extrusionOk="0">
                  <a:moveTo>
                    <a:pt x="14535" y="0"/>
                  </a:moveTo>
                  <a:cubicBezTo>
                    <a:pt x="14254" y="0"/>
                    <a:pt x="13968" y="78"/>
                    <a:pt x="13709" y="240"/>
                  </a:cubicBezTo>
                  <a:cubicBezTo>
                    <a:pt x="10092" y="2398"/>
                    <a:pt x="6566" y="4769"/>
                    <a:pt x="3192" y="7292"/>
                  </a:cubicBezTo>
                  <a:cubicBezTo>
                    <a:pt x="2037" y="8203"/>
                    <a:pt x="851" y="9207"/>
                    <a:pt x="426" y="10574"/>
                  </a:cubicBezTo>
                  <a:cubicBezTo>
                    <a:pt x="0" y="11851"/>
                    <a:pt x="304" y="13219"/>
                    <a:pt x="578" y="14495"/>
                  </a:cubicBezTo>
                  <a:lnTo>
                    <a:pt x="5380" y="36076"/>
                  </a:lnTo>
                  <a:cubicBezTo>
                    <a:pt x="5411" y="37201"/>
                    <a:pt x="6262" y="38143"/>
                    <a:pt x="7356" y="38295"/>
                  </a:cubicBezTo>
                  <a:lnTo>
                    <a:pt x="14742" y="40636"/>
                  </a:lnTo>
                  <a:cubicBezTo>
                    <a:pt x="14469" y="28295"/>
                    <a:pt x="15350" y="15377"/>
                    <a:pt x="16596" y="3127"/>
                  </a:cubicBezTo>
                  <a:cubicBezTo>
                    <a:pt x="16688" y="2216"/>
                    <a:pt x="16292" y="1456"/>
                    <a:pt x="15836" y="726"/>
                  </a:cubicBezTo>
                  <a:cubicBezTo>
                    <a:pt x="15542" y="256"/>
                    <a:pt x="15046" y="0"/>
                    <a:pt x="14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79"/>
            <p:cNvSpPr/>
            <p:nvPr/>
          </p:nvSpPr>
          <p:spPr>
            <a:xfrm>
              <a:off x="5856509" y="2755891"/>
              <a:ext cx="43578" cy="12193"/>
            </a:xfrm>
            <a:custGeom>
              <a:avLst/>
              <a:gdLst/>
              <a:ahLst/>
              <a:cxnLst/>
              <a:rect l="l" t="t" r="r" b="b"/>
              <a:pathLst>
                <a:path w="2827" h="791" extrusionOk="0">
                  <a:moveTo>
                    <a:pt x="1277" y="0"/>
                  </a:moveTo>
                  <a:lnTo>
                    <a:pt x="0" y="790"/>
                  </a:lnTo>
                  <a:lnTo>
                    <a:pt x="2827" y="79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79"/>
            <p:cNvSpPr/>
            <p:nvPr/>
          </p:nvSpPr>
          <p:spPr>
            <a:xfrm>
              <a:off x="5707957" y="2839756"/>
              <a:ext cx="192117" cy="342537"/>
            </a:xfrm>
            <a:custGeom>
              <a:avLst/>
              <a:gdLst/>
              <a:ahLst/>
              <a:cxnLst/>
              <a:rect l="l" t="t" r="r" b="b"/>
              <a:pathLst>
                <a:path w="12463" h="22221" extrusionOk="0">
                  <a:moveTo>
                    <a:pt x="2888" y="1"/>
                  </a:moveTo>
                  <a:cubicBezTo>
                    <a:pt x="1855" y="822"/>
                    <a:pt x="791" y="1733"/>
                    <a:pt x="396" y="3010"/>
                  </a:cubicBezTo>
                  <a:cubicBezTo>
                    <a:pt x="1" y="4195"/>
                    <a:pt x="274" y="5442"/>
                    <a:pt x="548" y="6658"/>
                  </a:cubicBezTo>
                  <a:lnTo>
                    <a:pt x="4013" y="22220"/>
                  </a:lnTo>
                  <a:lnTo>
                    <a:pt x="12463" y="22220"/>
                  </a:lnTo>
                  <a:lnTo>
                    <a:pt x="12463" y="14287"/>
                  </a:lnTo>
                  <a:lnTo>
                    <a:pt x="4955" y="14287"/>
                  </a:lnTo>
                  <a:lnTo>
                    <a:pt x="4955" y="13405"/>
                  </a:lnTo>
                  <a:lnTo>
                    <a:pt x="12463" y="13405"/>
                  </a:lnTo>
                  <a:lnTo>
                    <a:pt x="12463" y="2129"/>
                  </a:lnTo>
                  <a:lnTo>
                    <a:pt x="10943" y="2129"/>
                  </a:lnTo>
                  <a:lnTo>
                    <a:pt x="10943" y="7691"/>
                  </a:lnTo>
                  <a:lnTo>
                    <a:pt x="7964" y="7691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79"/>
            <p:cNvSpPr/>
            <p:nvPr/>
          </p:nvSpPr>
          <p:spPr>
            <a:xfrm>
              <a:off x="5782002" y="3236651"/>
              <a:ext cx="118079" cy="43594"/>
            </a:xfrm>
            <a:custGeom>
              <a:avLst/>
              <a:gdLst/>
              <a:ahLst/>
              <a:cxnLst/>
              <a:rect l="l" t="t" r="r" b="b"/>
              <a:pathLst>
                <a:path w="7660" h="2828" extrusionOk="0">
                  <a:moveTo>
                    <a:pt x="0" y="1"/>
                  </a:moveTo>
                  <a:lnTo>
                    <a:pt x="213" y="913"/>
                  </a:lnTo>
                  <a:cubicBezTo>
                    <a:pt x="274" y="1460"/>
                    <a:pt x="486" y="1977"/>
                    <a:pt x="821" y="2372"/>
                  </a:cubicBezTo>
                  <a:cubicBezTo>
                    <a:pt x="1034" y="2585"/>
                    <a:pt x="1307" y="2737"/>
                    <a:pt x="1581" y="2828"/>
                  </a:cubicBezTo>
                  <a:lnTo>
                    <a:pt x="7660" y="2828"/>
                  </a:lnTo>
                  <a:lnTo>
                    <a:pt x="7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79"/>
            <p:cNvSpPr/>
            <p:nvPr/>
          </p:nvSpPr>
          <p:spPr>
            <a:xfrm>
              <a:off x="5876659" y="2713003"/>
              <a:ext cx="59980" cy="25096"/>
            </a:xfrm>
            <a:custGeom>
              <a:avLst/>
              <a:gdLst/>
              <a:ahLst/>
              <a:cxnLst/>
              <a:rect l="l" t="t" r="r" b="b"/>
              <a:pathLst>
                <a:path w="3891" h="1628" extrusionOk="0">
                  <a:moveTo>
                    <a:pt x="3085" y="1"/>
                  </a:moveTo>
                  <a:cubicBezTo>
                    <a:pt x="2804" y="1"/>
                    <a:pt x="2523" y="77"/>
                    <a:pt x="2280" y="229"/>
                  </a:cubicBezTo>
                  <a:lnTo>
                    <a:pt x="0" y="1627"/>
                  </a:lnTo>
                  <a:cubicBezTo>
                    <a:pt x="1307" y="1141"/>
                    <a:pt x="2584" y="685"/>
                    <a:pt x="3891" y="229"/>
                  </a:cubicBezTo>
                  <a:cubicBezTo>
                    <a:pt x="3648" y="77"/>
                    <a:pt x="3366" y="1"/>
                    <a:pt x="3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79"/>
            <p:cNvSpPr/>
            <p:nvPr/>
          </p:nvSpPr>
          <p:spPr>
            <a:xfrm>
              <a:off x="4919794" y="2504743"/>
              <a:ext cx="230069" cy="77399"/>
            </a:xfrm>
            <a:custGeom>
              <a:avLst/>
              <a:gdLst/>
              <a:ahLst/>
              <a:cxnLst/>
              <a:rect l="l" t="t" r="r" b="b"/>
              <a:pathLst>
                <a:path w="14925" h="5021" extrusionOk="0">
                  <a:moveTo>
                    <a:pt x="11249" y="1"/>
                  </a:moveTo>
                  <a:cubicBezTo>
                    <a:pt x="10976" y="1"/>
                    <a:pt x="10701" y="13"/>
                    <a:pt x="10426" y="29"/>
                  </a:cubicBezTo>
                  <a:cubicBezTo>
                    <a:pt x="8359" y="90"/>
                    <a:pt x="6292" y="364"/>
                    <a:pt x="4255" y="607"/>
                  </a:cubicBezTo>
                  <a:cubicBezTo>
                    <a:pt x="3192" y="729"/>
                    <a:pt x="2097" y="881"/>
                    <a:pt x="1246" y="1519"/>
                  </a:cubicBezTo>
                  <a:cubicBezTo>
                    <a:pt x="426" y="2157"/>
                    <a:pt x="0" y="3464"/>
                    <a:pt x="638" y="4285"/>
                  </a:cubicBezTo>
                  <a:cubicBezTo>
                    <a:pt x="1145" y="4899"/>
                    <a:pt x="2027" y="5020"/>
                    <a:pt x="2852" y="5020"/>
                  </a:cubicBezTo>
                  <a:cubicBezTo>
                    <a:pt x="2967" y="5020"/>
                    <a:pt x="3080" y="5018"/>
                    <a:pt x="3192" y="5014"/>
                  </a:cubicBezTo>
                  <a:lnTo>
                    <a:pt x="10791" y="4832"/>
                  </a:lnTo>
                  <a:cubicBezTo>
                    <a:pt x="10873" y="4835"/>
                    <a:pt x="10956" y="4837"/>
                    <a:pt x="11039" y="4837"/>
                  </a:cubicBezTo>
                  <a:cubicBezTo>
                    <a:pt x="11777" y="4837"/>
                    <a:pt x="12512" y="4716"/>
                    <a:pt x="13222" y="4498"/>
                  </a:cubicBezTo>
                  <a:cubicBezTo>
                    <a:pt x="14012" y="4224"/>
                    <a:pt x="14620" y="3555"/>
                    <a:pt x="14803" y="2735"/>
                  </a:cubicBezTo>
                  <a:cubicBezTo>
                    <a:pt x="14924" y="1732"/>
                    <a:pt x="14225" y="820"/>
                    <a:pt x="13344" y="394"/>
                  </a:cubicBezTo>
                  <a:cubicBezTo>
                    <a:pt x="12682" y="85"/>
                    <a:pt x="11972" y="1"/>
                    <a:pt x="1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79"/>
            <p:cNvSpPr/>
            <p:nvPr/>
          </p:nvSpPr>
          <p:spPr>
            <a:xfrm>
              <a:off x="4933376" y="2525894"/>
              <a:ext cx="54369" cy="46800"/>
            </a:xfrm>
            <a:custGeom>
              <a:avLst/>
              <a:gdLst/>
              <a:ahLst/>
              <a:cxnLst/>
              <a:rect l="l" t="t" r="r" b="b"/>
              <a:pathLst>
                <a:path w="3527" h="3036" extrusionOk="0">
                  <a:moveTo>
                    <a:pt x="2002" y="389"/>
                  </a:moveTo>
                  <a:cubicBezTo>
                    <a:pt x="2643" y="389"/>
                    <a:pt x="3132" y="894"/>
                    <a:pt x="3162" y="1515"/>
                  </a:cubicBezTo>
                  <a:cubicBezTo>
                    <a:pt x="3141" y="2199"/>
                    <a:pt x="2583" y="2657"/>
                    <a:pt x="1998" y="2657"/>
                  </a:cubicBezTo>
                  <a:cubicBezTo>
                    <a:pt x="1726" y="2657"/>
                    <a:pt x="1448" y="2557"/>
                    <a:pt x="1216" y="2335"/>
                  </a:cubicBezTo>
                  <a:cubicBezTo>
                    <a:pt x="487" y="1636"/>
                    <a:pt x="943" y="420"/>
                    <a:pt x="1946" y="390"/>
                  </a:cubicBezTo>
                  <a:cubicBezTo>
                    <a:pt x="1965" y="389"/>
                    <a:pt x="1983" y="389"/>
                    <a:pt x="2002" y="389"/>
                  </a:cubicBezTo>
                  <a:close/>
                  <a:moveTo>
                    <a:pt x="1990" y="1"/>
                  </a:moveTo>
                  <a:cubicBezTo>
                    <a:pt x="1625" y="1"/>
                    <a:pt x="1252" y="131"/>
                    <a:pt x="943" y="420"/>
                  </a:cubicBezTo>
                  <a:cubicBezTo>
                    <a:pt x="1" y="1363"/>
                    <a:pt x="608" y="3004"/>
                    <a:pt x="1946" y="3034"/>
                  </a:cubicBezTo>
                  <a:cubicBezTo>
                    <a:pt x="1964" y="3035"/>
                    <a:pt x="1982" y="3035"/>
                    <a:pt x="1999" y="3035"/>
                  </a:cubicBezTo>
                  <a:cubicBezTo>
                    <a:pt x="2827" y="3035"/>
                    <a:pt x="3526" y="2348"/>
                    <a:pt x="3526" y="1515"/>
                  </a:cubicBezTo>
                  <a:cubicBezTo>
                    <a:pt x="3526" y="602"/>
                    <a:pt x="2776" y="1"/>
                    <a:pt x="1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79"/>
            <p:cNvSpPr/>
            <p:nvPr/>
          </p:nvSpPr>
          <p:spPr>
            <a:xfrm>
              <a:off x="5074420" y="2529995"/>
              <a:ext cx="29859" cy="24911"/>
            </a:xfrm>
            <a:custGeom>
              <a:avLst/>
              <a:gdLst/>
              <a:ahLst/>
              <a:cxnLst/>
              <a:rect l="l" t="t" r="r" b="b"/>
              <a:pathLst>
                <a:path w="1937" h="1616" extrusionOk="0">
                  <a:moveTo>
                    <a:pt x="1152" y="0"/>
                  </a:moveTo>
                  <a:cubicBezTo>
                    <a:pt x="1133" y="0"/>
                    <a:pt x="1114" y="1"/>
                    <a:pt x="1095" y="2"/>
                  </a:cubicBezTo>
                  <a:cubicBezTo>
                    <a:pt x="365" y="2"/>
                    <a:pt x="1" y="884"/>
                    <a:pt x="548" y="1401"/>
                  </a:cubicBezTo>
                  <a:cubicBezTo>
                    <a:pt x="714" y="1549"/>
                    <a:pt x="909" y="1615"/>
                    <a:pt x="1099" y="1615"/>
                  </a:cubicBezTo>
                  <a:cubicBezTo>
                    <a:pt x="1532" y="1615"/>
                    <a:pt x="1937" y="1270"/>
                    <a:pt x="1916" y="762"/>
                  </a:cubicBezTo>
                  <a:cubicBezTo>
                    <a:pt x="1886" y="326"/>
                    <a:pt x="1579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9"/>
            <p:cNvSpPr/>
            <p:nvPr/>
          </p:nvSpPr>
          <p:spPr>
            <a:xfrm>
              <a:off x="5031779" y="2573608"/>
              <a:ext cx="53906" cy="19685"/>
            </a:xfrm>
            <a:custGeom>
              <a:avLst/>
              <a:gdLst/>
              <a:ahLst/>
              <a:cxnLst/>
              <a:rect l="l" t="t" r="r" b="b"/>
              <a:pathLst>
                <a:path w="3497" h="1277" extrusionOk="0">
                  <a:moveTo>
                    <a:pt x="3131" y="0"/>
                  </a:moveTo>
                  <a:cubicBezTo>
                    <a:pt x="2098" y="152"/>
                    <a:pt x="1034" y="213"/>
                    <a:pt x="1" y="213"/>
                  </a:cubicBezTo>
                  <a:lnTo>
                    <a:pt x="61" y="1277"/>
                  </a:lnTo>
                  <a:cubicBezTo>
                    <a:pt x="944" y="1184"/>
                    <a:pt x="1808" y="1144"/>
                    <a:pt x="2682" y="1144"/>
                  </a:cubicBezTo>
                  <a:cubicBezTo>
                    <a:pt x="2952" y="1144"/>
                    <a:pt x="3223" y="1148"/>
                    <a:pt x="3496" y="1155"/>
                  </a:cubicBezTo>
                  <a:cubicBezTo>
                    <a:pt x="3344" y="760"/>
                    <a:pt x="3253" y="395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9"/>
            <p:cNvSpPr/>
            <p:nvPr/>
          </p:nvSpPr>
          <p:spPr>
            <a:xfrm>
              <a:off x="2713662" y="2781189"/>
              <a:ext cx="375324" cy="1575274"/>
            </a:xfrm>
            <a:custGeom>
              <a:avLst/>
              <a:gdLst/>
              <a:ahLst/>
              <a:cxnLst/>
              <a:rect l="l" t="t" r="r" b="b"/>
              <a:pathLst>
                <a:path w="24348" h="102191" extrusionOk="0">
                  <a:moveTo>
                    <a:pt x="0" y="0"/>
                  </a:moveTo>
                  <a:lnTo>
                    <a:pt x="0" y="102190"/>
                  </a:lnTo>
                  <a:lnTo>
                    <a:pt x="24347" y="102190"/>
                  </a:lnTo>
                  <a:lnTo>
                    <a:pt x="24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79"/>
            <p:cNvSpPr/>
            <p:nvPr/>
          </p:nvSpPr>
          <p:spPr>
            <a:xfrm>
              <a:off x="2772229" y="2781189"/>
              <a:ext cx="375324" cy="1575274"/>
            </a:xfrm>
            <a:custGeom>
              <a:avLst/>
              <a:gdLst/>
              <a:ahLst/>
              <a:cxnLst/>
              <a:rect l="l" t="t" r="r" b="b"/>
              <a:pathLst>
                <a:path w="24348" h="102191" extrusionOk="0">
                  <a:moveTo>
                    <a:pt x="1" y="0"/>
                  </a:moveTo>
                  <a:lnTo>
                    <a:pt x="1" y="102190"/>
                  </a:lnTo>
                  <a:lnTo>
                    <a:pt x="24347" y="102190"/>
                  </a:lnTo>
                  <a:lnTo>
                    <a:pt x="24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79"/>
            <p:cNvSpPr/>
            <p:nvPr/>
          </p:nvSpPr>
          <p:spPr>
            <a:xfrm>
              <a:off x="2772229" y="2781189"/>
              <a:ext cx="28132" cy="13134"/>
            </a:xfrm>
            <a:custGeom>
              <a:avLst/>
              <a:gdLst/>
              <a:ahLst/>
              <a:cxnLst/>
              <a:rect l="l" t="t" r="r" b="b"/>
              <a:pathLst>
                <a:path w="1825" h="852" extrusionOk="0">
                  <a:moveTo>
                    <a:pt x="1" y="0"/>
                  </a:moveTo>
                  <a:lnTo>
                    <a:pt x="1" y="852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79"/>
            <p:cNvSpPr/>
            <p:nvPr/>
          </p:nvSpPr>
          <p:spPr>
            <a:xfrm>
              <a:off x="2772229" y="2781189"/>
              <a:ext cx="358460" cy="161195"/>
            </a:xfrm>
            <a:custGeom>
              <a:avLst/>
              <a:gdLst/>
              <a:ahLst/>
              <a:cxnLst/>
              <a:rect l="l" t="t" r="r" b="b"/>
              <a:pathLst>
                <a:path w="23254" h="10457" extrusionOk="0">
                  <a:moveTo>
                    <a:pt x="19545" y="0"/>
                  </a:moveTo>
                  <a:cubicBezTo>
                    <a:pt x="12979" y="2858"/>
                    <a:pt x="6475" y="5745"/>
                    <a:pt x="1" y="8754"/>
                  </a:cubicBezTo>
                  <a:lnTo>
                    <a:pt x="1" y="10457"/>
                  </a:lnTo>
                  <a:cubicBezTo>
                    <a:pt x="7751" y="6991"/>
                    <a:pt x="15502" y="3526"/>
                    <a:pt x="2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9"/>
            <p:cNvSpPr/>
            <p:nvPr/>
          </p:nvSpPr>
          <p:spPr>
            <a:xfrm>
              <a:off x="2772229" y="3124666"/>
              <a:ext cx="375787" cy="220234"/>
            </a:xfrm>
            <a:custGeom>
              <a:avLst/>
              <a:gdLst/>
              <a:ahLst/>
              <a:cxnLst/>
              <a:rect l="l" t="t" r="r" b="b"/>
              <a:pathLst>
                <a:path w="24378" h="14287" extrusionOk="0">
                  <a:moveTo>
                    <a:pt x="24378" y="0"/>
                  </a:moveTo>
                  <a:cubicBezTo>
                    <a:pt x="17174" y="3800"/>
                    <a:pt x="10031" y="7660"/>
                    <a:pt x="2979" y="11703"/>
                  </a:cubicBezTo>
                  <a:cubicBezTo>
                    <a:pt x="1976" y="12280"/>
                    <a:pt x="1004" y="12858"/>
                    <a:pt x="1" y="13466"/>
                  </a:cubicBezTo>
                  <a:lnTo>
                    <a:pt x="1" y="14286"/>
                  </a:lnTo>
                  <a:cubicBezTo>
                    <a:pt x="8147" y="9666"/>
                    <a:pt x="16293" y="5076"/>
                    <a:pt x="24378" y="335"/>
                  </a:cubicBezTo>
                  <a:lnTo>
                    <a:pt x="24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9"/>
            <p:cNvSpPr/>
            <p:nvPr/>
          </p:nvSpPr>
          <p:spPr>
            <a:xfrm>
              <a:off x="2772229" y="3369741"/>
              <a:ext cx="181820" cy="125586"/>
            </a:xfrm>
            <a:custGeom>
              <a:avLst/>
              <a:gdLst/>
              <a:ahLst/>
              <a:cxnLst/>
              <a:rect l="l" t="t" r="r" b="b"/>
              <a:pathLst>
                <a:path w="11795" h="8147" extrusionOk="0">
                  <a:moveTo>
                    <a:pt x="11794" y="0"/>
                  </a:moveTo>
                  <a:lnTo>
                    <a:pt x="11794" y="0"/>
                  </a:lnTo>
                  <a:cubicBezTo>
                    <a:pt x="7873" y="2219"/>
                    <a:pt x="3922" y="4468"/>
                    <a:pt x="1" y="6718"/>
                  </a:cubicBezTo>
                  <a:lnTo>
                    <a:pt x="1" y="8146"/>
                  </a:lnTo>
                  <a:cubicBezTo>
                    <a:pt x="973" y="7447"/>
                    <a:pt x="1946" y="6778"/>
                    <a:pt x="2919" y="6110"/>
                  </a:cubicBezTo>
                  <a:cubicBezTo>
                    <a:pt x="5867" y="4043"/>
                    <a:pt x="8846" y="2037"/>
                    <a:pt x="11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9"/>
            <p:cNvSpPr/>
            <p:nvPr/>
          </p:nvSpPr>
          <p:spPr>
            <a:xfrm>
              <a:off x="2772229" y="3513129"/>
              <a:ext cx="375787" cy="295197"/>
            </a:xfrm>
            <a:custGeom>
              <a:avLst/>
              <a:gdLst/>
              <a:ahLst/>
              <a:cxnLst/>
              <a:rect l="l" t="t" r="r" b="b"/>
              <a:pathLst>
                <a:path w="24378" h="19150" extrusionOk="0">
                  <a:moveTo>
                    <a:pt x="24378" y="0"/>
                  </a:moveTo>
                  <a:cubicBezTo>
                    <a:pt x="16049" y="5958"/>
                    <a:pt x="7934" y="12159"/>
                    <a:pt x="1" y="18602"/>
                  </a:cubicBezTo>
                  <a:lnTo>
                    <a:pt x="1" y="19150"/>
                  </a:lnTo>
                  <a:cubicBezTo>
                    <a:pt x="1429" y="18086"/>
                    <a:pt x="2858" y="17052"/>
                    <a:pt x="4286" y="16019"/>
                  </a:cubicBezTo>
                  <a:cubicBezTo>
                    <a:pt x="9970" y="11855"/>
                    <a:pt x="15837" y="7964"/>
                    <a:pt x="21490" y="3769"/>
                  </a:cubicBezTo>
                  <a:cubicBezTo>
                    <a:pt x="22463" y="3040"/>
                    <a:pt x="23405" y="2310"/>
                    <a:pt x="24378" y="1581"/>
                  </a:cubicBezTo>
                  <a:lnTo>
                    <a:pt x="24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9"/>
            <p:cNvSpPr/>
            <p:nvPr/>
          </p:nvSpPr>
          <p:spPr>
            <a:xfrm>
              <a:off x="2772229" y="3745084"/>
              <a:ext cx="278796" cy="250679"/>
            </a:xfrm>
            <a:custGeom>
              <a:avLst/>
              <a:gdLst/>
              <a:ahLst/>
              <a:cxnLst/>
              <a:rect l="l" t="t" r="r" b="b"/>
              <a:pathLst>
                <a:path w="18086" h="16262" extrusionOk="0">
                  <a:moveTo>
                    <a:pt x="18086" y="0"/>
                  </a:moveTo>
                  <a:cubicBezTo>
                    <a:pt x="14682" y="2371"/>
                    <a:pt x="11247" y="4742"/>
                    <a:pt x="7903" y="7204"/>
                  </a:cubicBezTo>
                  <a:cubicBezTo>
                    <a:pt x="5259" y="9149"/>
                    <a:pt x="2615" y="11095"/>
                    <a:pt x="1" y="13101"/>
                  </a:cubicBezTo>
                  <a:lnTo>
                    <a:pt x="1" y="16262"/>
                  </a:lnTo>
                  <a:lnTo>
                    <a:pt x="6688" y="10274"/>
                  </a:lnTo>
                  <a:cubicBezTo>
                    <a:pt x="10487" y="6839"/>
                    <a:pt x="14287" y="3435"/>
                    <a:pt x="18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9"/>
            <p:cNvSpPr/>
            <p:nvPr/>
          </p:nvSpPr>
          <p:spPr>
            <a:xfrm>
              <a:off x="2772229" y="2895055"/>
              <a:ext cx="375787" cy="308315"/>
            </a:xfrm>
            <a:custGeom>
              <a:avLst/>
              <a:gdLst/>
              <a:ahLst/>
              <a:cxnLst/>
              <a:rect l="l" t="t" r="r" b="b"/>
              <a:pathLst>
                <a:path w="24378" h="20001" extrusionOk="0">
                  <a:moveTo>
                    <a:pt x="24378" y="1"/>
                  </a:moveTo>
                  <a:cubicBezTo>
                    <a:pt x="16262" y="3678"/>
                    <a:pt x="8147" y="7295"/>
                    <a:pt x="1" y="10913"/>
                  </a:cubicBezTo>
                  <a:lnTo>
                    <a:pt x="1" y="20001"/>
                  </a:lnTo>
                  <a:cubicBezTo>
                    <a:pt x="8025" y="15411"/>
                    <a:pt x="16141" y="10973"/>
                    <a:pt x="24378" y="6779"/>
                  </a:cubicBezTo>
                  <a:lnTo>
                    <a:pt x="24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79"/>
            <p:cNvSpPr/>
            <p:nvPr/>
          </p:nvSpPr>
          <p:spPr>
            <a:xfrm>
              <a:off x="2706154" y="3030472"/>
              <a:ext cx="451228" cy="10328"/>
            </a:xfrm>
            <a:custGeom>
              <a:avLst/>
              <a:gdLst/>
              <a:ahLst/>
              <a:cxnLst/>
              <a:rect l="l" t="t" r="r" b="b"/>
              <a:pathLst>
                <a:path w="29272" h="670" extrusionOk="0">
                  <a:moveTo>
                    <a:pt x="1" y="1"/>
                  </a:moveTo>
                  <a:lnTo>
                    <a:pt x="1" y="670"/>
                  </a:lnTo>
                  <a:lnTo>
                    <a:pt x="29272" y="670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79"/>
            <p:cNvSpPr/>
            <p:nvPr/>
          </p:nvSpPr>
          <p:spPr>
            <a:xfrm>
              <a:off x="2706154" y="3485950"/>
              <a:ext cx="451228" cy="10328"/>
            </a:xfrm>
            <a:custGeom>
              <a:avLst/>
              <a:gdLst/>
              <a:ahLst/>
              <a:cxnLst/>
              <a:rect l="l" t="t" r="r" b="b"/>
              <a:pathLst>
                <a:path w="29272" h="670" extrusionOk="0">
                  <a:moveTo>
                    <a:pt x="1" y="0"/>
                  </a:moveTo>
                  <a:lnTo>
                    <a:pt x="1" y="669"/>
                  </a:lnTo>
                  <a:lnTo>
                    <a:pt x="29272" y="669"/>
                  </a:lnTo>
                  <a:lnTo>
                    <a:pt x="29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9"/>
            <p:cNvSpPr/>
            <p:nvPr/>
          </p:nvSpPr>
          <p:spPr>
            <a:xfrm>
              <a:off x="2706154" y="3941411"/>
              <a:ext cx="451228" cy="10328"/>
            </a:xfrm>
            <a:custGeom>
              <a:avLst/>
              <a:gdLst/>
              <a:ahLst/>
              <a:cxnLst/>
              <a:rect l="l" t="t" r="r" b="b"/>
              <a:pathLst>
                <a:path w="29272" h="670" extrusionOk="0">
                  <a:moveTo>
                    <a:pt x="1" y="1"/>
                  </a:moveTo>
                  <a:lnTo>
                    <a:pt x="1" y="670"/>
                  </a:lnTo>
                  <a:lnTo>
                    <a:pt x="29272" y="670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9"/>
            <p:cNvSpPr/>
            <p:nvPr/>
          </p:nvSpPr>
          <p:spPr>
            <a:xfrm>
              <a:off x="3517765" y="2865409"/>
              <a:ext cx="678938" cy="589100"/>
            </a:xfrm>
            <a:custGeom>
              <a:avLst/>
              <a:gdLst/>
              <a:ahLst/>
              <a:cxnLst/>
              <a:rect l="l" t="t" r="r" b="b"/>
              <a:pathLst>
                <a:path w="44044" h="38216" extrusionOk="0">
                  <a:moveTo>
                    <a:pt x="20404" y="0"/>
                  </a:moveTo>
                  <a:cubicBezTo>
                    <a:pt x="20156" y="0"/>
                    <a:pt x="19909" y="4"/>
                    <a:pt x="19666" y="9"/>
                  </a:cubicBezTo>
                  <a:cubicBezTo>
                    <a:pt x="14529" y="191"/>
                    <a:pt x="9149" y="708"/>
                    <a:pt x="4651" y="3200"/>
                  </a:cubicBezTo>
                  <a:cubicBezTo>
                    <a:pt x="2918" y="4142"/>
                    <a:pt x="1246" y="5480"/>
                    <a:pt x="669" y="7364"/>
                  </a:cubicBezTo>
                  <a:cubicBezTo>
                    <a:pt x="0" y="9522"/>
                    <a:pt x="912" y="11863"/>
                    <a:pt x="2037" y="13808"/>
                  </a:cubicBezTo>
                  <a:cubicBezTo>
                    <a:pt x="4651" y="18246"/>
                    <a:pt x="8511" y="21741"/>
                    <a:pt x="12614" y="24842"/>
                  </a:cubicBezTo>
                  <a:cubicBezTo>
                    <a:pt x="22554" y="32319"/>
                    <a:pt x="27052" y="35450"/>
                    <a:pt x="39180" y="38216"/>
                  </a:cubicBezTo>
                  <a:cubicBezTo>
                    <a:pt x="36627" y="33991"/>
                    <a:pt x="43557" y="27821"/>
                    <a:pt x="43618" y="22897"/>
                  </a:cubicBezTo>
                  <a:cubicBezTo>
                    <a:pt x="43648" y="20039"/>
                    <a:pt x="44043" y="19644"/>
                    <a:pt x="42341" y="17334"/>
                  </a:cubicBezTo>
                  <a:cubicBezTo>
                    <a:pt x="39393" y="13261"/>
                    <a:pt x="31004" y="15206"/>
                    <a:pt x="28207" y="11012"/>
                  </a:cubicBezTo>
                  <a:cubicBezTo>
                    <a:pt x="27204" y="9492"/>
                    <a:pt x="27052" y="7577"/>
                    <a:pt x="26779" y="5784"/>
                  </a:cubicBezTo>
                  <a:cubicBezTo>
                    <a:pt x="26475" y="3960"/>
                    <a:pt x="25928" y="2045"/>
                    <a:pt x="24438" y="981"/>
                  </a:cubicBezTo>
                  <a:cubicBezTo>
                    <a:pt x="23299" y="127"/>
                    <a:pt x="21829" y="0"/>
                    <a:pt x="20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9"/>
            <p:cNvSpPr/>
            <p:nvPr/>
          </p:nvSpPr>
          <p:spPr>
            <a:xfrm>
              <a:off x="3503706" y="2883215"/>
              <a:ext cx="678938" cy="588637"/>
            </a:xfrm>
            <a:custGeom>
              <a:avLst/>
              <a:gdLst/>
              <a:ahLst/>
              <a:cxnLst/>
              <a:rect l="l" t="t" r="r" b="b"/>
              <a:pathLst>
                <a:path w="44044" h="38186" extrusionOk="0">
                  <a:moveTo>
                    <a:pt x="20445" y="0"/>
                  </a:moveTo>
                  <a:cubicBezTo>
                    <a:pt x="20193" y="0"/>
                    <a:pt x="19943" y="4"/>
                    <a:pt x="19697" y="9"/>
                  </a:cubicBezTo>
                  <a:cubicBezTo>
                    <a:pt x="14529" y="161"/>
                    <a:pt x="9180" y="677"/>
                    <a:pt x="4651" y="3170"/>
                  </a:cubicBezTo>
                  <a:cubicBezTo>
                    <a:pt x="2918" y="4142"/>
                    <a:pt x="1277" y="5449"/>
                    <a:pt x="699" y="7364"/>
                  </a:cubicBezTo>
                  <a:cubicBezTo>
                    <a:pt x="0" y="9522"/>
                    <a:pt x="912" y="11833"/>
                    <a:pt x="2067" y="13808"/>
                  </a:cubicBezTo>
                  <a:cubicBezTo>
                    <a:pt x="4651" y="18216"/>
                    <a:pt x="8541" y="21742"/>
                    <a:pt x="12645" y="24811"/>
                  </a:cubicBezTo>
                  <a:cubicBezTo>
                    <a:pt x="22584" y="32289"/>
                    <a:pt x="27083" y="35450"/>
                    <a:pt x="39211" y="38186"/>
                  </a:cubicBezTo>
                  <a:cubicBezTo>
                    <a:pt x="36657" y="33961"/>
                    <a:pt x="43588" y="27821"/>
                    <a:pt x="43648" y="22866"/>
                  </a:cubicBezTo>
                  <a:cubicBezTo>
                    <a:pt x="43679" y="20009"/>
                    <a:pt x="44044" y="19644"/>
                    <a:pt x="42372" y="17304"/>
                  </a:cubicBezTo>
                  <a:cubicBezTo>
                    <a:pt x="39423" y="13261"/>
                    <a:pt x="31004" y="15176"/>
                    <a:pt x="28238" y="11012"/>
                  </a:cubicBezTo>
                  <a:cubicBezTo>
                    <a:pt x="27204" y="9492"/>
                    <a:pt x="27083" y="7577"/>
                    <a:pt x="26779" y="5753"/>
                  </a:cubicBezTo>
                  <a:cubicBezTo>
                    <a:pt x="26505" y="3960"/>
                    <a:pt x="25958" y="2015"/>
                    <a:pt x="24469" y="951"/>
                  </a:cubicBezTo>
                  <a:cubicBezTo>
                    <a:pt x="23332" y="124"/>
                    <a:pt x="21867" y="0"/>
                    <a:pt x="20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79"/>
            <p:cNvSpPr/>
            <p:nvPr/>
          </p:nvSpPr>
          <p:spPr>
            <a:xfrm>
              <a:off x="4038840" y="4018401"/>
              <a:ext cx="926334" cy="124229"/>
            </a:xfrm>
            <a:custGeom>
              <a:avLst/>
              <a:gdLst/>
              <a:ahLst/>
              <a:cxnLst/>
              <a:rect l="l" t="t" r="r" b="b"/>
              <a:pathLst>
                <a:path w="60093" h="8059" extrusionOk="0">
                  <a:moveTo>
                    <a:pt x="41200" y="0"/>
                  </a:moveTo>
                  <a:cubicBezTo>
                    <a:pt x="27444" y="0"/>
                    <a:pt x="13700" y="616"/>
                    <a:pt x="0" y="1846"/>
                  </a:cubicBezTo>
                  <a:cubicBezTo>
                    <a:pt x="2128" y="4946"/>
                    <a:pt x="5775" y="6770"/>
                    <a:pt x="9484" y="7530"/>
                  </a:cubicBezTo>
                  <a:cubicBezTo>
                    <a:pt x="11424" y="7927"/>
                    <a:pt x="13397" y="8059"/>
                    <a:pt x="15378" y="8059"/>
                  </a:cubicBezTo>
                  <a:cubicBezTo>
                    <a:pt x="17183" y="8059"/>
                    <a:pt x="18994" y="7950"/>
                    <a:pt x="20791" y="7834"/>
                  </a:cubicBezTo>
                  <a:lnTo>
                    <a:pt x="41338" y="6618"/>
                  </a:lnTo>
                  <a:cubicBezTo>
                    <a:pt x="44743" y="6436"/>
                    <a:pt x="48117" y="6223"/>
                    <a:pt x="51399" y="5372"/>
                  </a:cubicBezTo>
                  <a:cubicBezTo>
                    <a:pt x="54682" y="4490"/>
                    <a:pt x="57843" y="2940"/>
                    <a:pt x="60092" y="387"/>
                  </a:cubicBezTo>
                  <a:cubicBezTo>
                    <a:pt x="53794" y="129"/>
                    <a:pt x="47496" y="0"/>
                    <a:pt x="41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79"/>
            <p:cNvSpPr/>
            <p:nvPr/>
          </p:nvSpPr>
          <p:spPr>
            <a:xfrm>
              <a:off x="3994780" y="3988262"/>
              <a:ext cx="926349" cy="124199"/>
            </a:xfrm>
            <a:custGeom>
              <a:avLst/>
              <a:gdLst/>
              <a:ahLst/>
              <a:cxnLst/>
              <a:rect l="l" t="t" r="r" b="b"/>
              <a:pathLst>
                <a:path w="60094" h="8057" extrusionOk="0">
                  <a:moveTo>
                    <a:pt x="41549" y="0"/>
                  </a:moveTo>
                  <a:cubicBezTo>
                    <a:pt x="27682" y="0"/>
                    <a:pt x="13812" y="615"/>
                    <a:pt x="1" y="1856"/>
                  </a:cubicBezTo>
                  <a:cubicBezTo>
                    <a:pt x="2159" y="4956"/>
                    <a:pt x="5807" y="6780"/>
                    <a:pt x="9515" y="7540"/>
                  </a:cubicBezTo>
                  <a:cubicBezTo>
                    <a:pt x="11428" y="7932"/>
                    <a:pt x="13373" y="8057"/>
                    <a:pt x="15326" y="8057"/>
                  </a:cubicBezTo>
                  <a:cubicBezTo>
                    <a:pt x="17158" y="8057"/>
                    <a:pt x="18997" y="7946"/>
                    <a:pt x="20822" y="7843"/>
                  </a:cubicBezTo>
                  <a:lnTo>
                    <a:pt x="41369" y="6628"/>
                  </a:lnTo>
                  <a:cubicBezTo>
                    <a:pt x="44743" y="6415"/>
                    <a:pt x="48148" y="6202"/>
                    <a:pt x="51430" y="5351"/>
                  </a:cubicBezTo>
                  <a:cubicBezTo>
                    <a:pt x="54683" y="4500"/>
                    <a:pt x="57874" y="2919"/>
                    <a:pt x="60093" y="366"/>
                  </a:cubicBezTo>
                  <a:cubicBezTo>
                    <a:pt x="53916" y="122"/>
                    <a:pt x="47733" y="0"/>
                    <a:pt x="4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9"/>
            <p:cNvSpPr/>
            <p:nvPr/>
          </p:nvSpPr>
          <p:spPr>
            <a:xfrm>
              <a:off x="3674273" y="3635674"/>
              <a:ext cx="1427676" cy="421230"/>
            </a:xfrm>
            <a:custGeom>
              <a:avLst/>
              <a:gdLst/>
              <a:ahLst/>
              <a:cxnLst/>
              <a:rect l="l" t="t" r="r" b="b"/>
              <a:pathLst>
                <a:path w="92616" h="27326" extrusionOk="0">
                  <a:moveTo>
                    <a:pt x="29066" y="0"/>
                  </a:moveTo>
                  <a:cubicBezTo>
                    <a:pt x="19746" y="0"/>
                    <a:pt x="10009" y="748"/>
                    <a:pt x="1307" y="2751"/>
                  </a:cubicBezTo>
                  <a:lnTo>
                    <a:pt x="0" y="4726"/>
                  </a:lnTo>
                  <a:cubicBezTo>
                    <a:pt x="5046" y="12173"/>
                    <a:pt x="13770" y="23146"/>
                    <a:pt x="22675" y="26003"/>
                  </a:cubicBezTo>
                  <a:cubicBezTo>
                    <a:pt x="25927" y="27048"/>
                    <a:pt x="29345" y="27325"/>
                    <a:pt x="32788" y="27325"/>
                  </a:cubicBezTo>
                  <a:cubicBezTo>
                    <a:pt x="34655" y="27325"/>
                    <a:pt x="36530" y="27244"/>
                    <a:pt x="38390" y="27158"/>
                  </a:cubicBezTo>
                  <a:cubicBezTo>
                    <a:pt x="55807" y="26307"/>
                    <a:pt x="73193" y="25122"/>
                    <a:pt x="90579" y="23572"/>
                  </a:cubicBezTo>
                  <a:cubicBezTo>
                    <a:pt x="92342" y="19529"/>
                    <a:pt x="92616" y="13359"/>
                    <a:pt x="85959" y="12112"/>
                  </a:cubicBezTo>
                  <a:cubicBezTo>
                    <a:pt x="71187" y="11353"/>
                    <a:pt x="57661" y="3723"/>
                    <a:pt x="43405" y="562"/>
                  </a:cubicBezTo>
                  <a:cubicBezTo>
                    <a:pt x="38891" y="213"/>
                    <a:pt x="34038" y="0"/>
                    <a:pt x="29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9"/>
            <p:cNvSpPr/>
            <p:nvPr/>
          </p:nvSpPr>
          <p:spPr>
            <a:xfrm>
              <a:off x="3697706" y="3664749"/>
              <a:ext cx="1427676" cy="421431"/>
            </a:xfrm>
            <a:custGeom>
              <a:avLst/>
              <a:gdLst/>
              <a:ahLst/>
              <a:cxnLst/>
              <a:rect l="l" t="t" r="r" b="b"/>
              <a:pathLst>
                <a:path w="92616" h="27339" extrusionOk="0">
                  <a:moveTo>
                    <a:pt x="29111" y="0"/>
                  </a:moveTo>
                  <a:cubicBezTo>
                    <a:pt x="19777" y="0"/>
                    <a:pt x="10023" y="754"/>
                    <a:pt x="1307" y="2779"/>
                  </a:cubicBezTo>
                  <a:lnTo>
                    <a:pt x="0" y="4755"/>
                  </a:lnTo>
                  <a:cubicBezTo>
                    <a:pt x="5046" y="12172"/>
                    <a:pt x="13769" y="23145"/>
                    <a:pt x="22675" y="26032"/>
                  </a:cubicBezTo>
                  <a:cubicBezTo>
                    <a:pt x="25917" y="27054"/>
                    <a:pt x="29324" y="27339"/>
                    <a:pt x="32756" y="27339"/>
                  </a:cubicBezTo>
                  <a:cubicBezTo>
                    <a:pt x="34634" y="27339"/>
                    <a:pt x="36519" y="27253"/>
                    <a:pt x="38390" y="27157"/>
                  </a:cubicBezTo>
                  <a:cubicBezTo>
                    <a:pt x="55807" y="26336"/>
                    <a:pt x="73193" y="25120"/>
                    <a:pt x="90579" y="23570"/>
                  </a:cubicBezTo>
                  <a:cubicBezTo>
                    <a:pt x="92342" y="19558"/>
                    <a:pt x="92616" y="13388"/>
                    <a:pt x="85959" y="12111"/>
                  </a:cubicBezTo>
                  <a:cubicBezTo>
                    <a:pt x="71187" y="11381"/>
                    <a:pt x="57661" y="3722"/>
                    <a:pt x="43405" y="561"/>
                  </a:cubicBezTo>
                  <a:cubicBezTo>
                    <a:pt x="38904" y="213"/>
                    <a:pt x="34066" y="0"/>
                    <a:pt x="29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9"/>
            <p:cNvSpPr/>
            <p:nvPr/>
          </p:nvSpPr>
          <p:spPr>
            <a:xfrm>
              <a:off x="3697706" y="3664749"/>
              <a:ext cx="1039726" cy="421431"/>
            </a:xfrm>
            <a:custGeom>
              <a:avLst/>
              <a:gdLst/>
              <a:ahLst/>
              <a:cxnLst/>
              <a:rect l="l" t="t" r="r" b="b"/>
              <a:pathLst>
                <a:path w="67449" h="27339" extrusionOk="0">
                  <a:moveTo>
                    <a:pt x="29104" y="0"/>
                  </a:moveTo>
                  <a:cubicBezTo>
                    <a:pt x="19763" y="0"/>
                    <a:pt x="10003" y="754"/>
                    <a:pt x="1307" y="2779"/>
                  </a:cubicBezTo>
                  <a:lnTo>
                    <a:pt x="0" y="4755"/>
                  </a:lnTo>
                  <a:cubicBezTo>
                    <a:pt x="5046" y="12172"/>
                    <a:pt x="13739" y="23145"/>
                    <a:pt x="22675" y="26032"/>
                  </a:cubicBezTo>
                  <a:cubicBezTo>
                    <a:pt x="25897" y="27054"/>
                    <a:pt x="29310" y="27339"/>
                    <a:pt x="32749" y="27339"/>
                  </a:cubicBezTo>
                  <a:cubicBezTo>
                    <a:pt x="34630" y="27339"/>
                    <a:pt x="36519" y="27253"/>
                    <a:pt x="38390" y="27157"/>
                  </a:cubicBezTo>
                  <a:cubicBezTo>
                    <a:pt x="48086" y="26701"/>
                    <a:pt x="57782" y="26123"/>
                    <a:pt x="67448" y="25424"/>
                  </a:cubicBezTo>
                  <a:cubicBezTo>
                    <a:pt x="66688" y="18281"/>
                    <a:pt x="66141" y="10986"/>
                    <a:pt x="61217" y="6093"/>
                  </a:cubicBezTo>
                  <a:cubicBezTo>
                    <a:pt x="55320" y="4026"/>
                    <a:pt x="49423" y="1898"/>
                    <a:pt x="43405" y="561"/>
                  </a:cubicBezTo>
                  <a:cubicBezTo>
                    <a:pt x="38904" y="213"/>
                    <a:pt x="34063" y="0"/>
                    <a:pt x="29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79"/>
            <p:cNvSpPr/>
            <p:nvPr/>
          </p:nvSpPr>
          <p:spPr>
            <a:xfrm>
              <a:off x="3470437" y="2924762"/>
              <a:ext cx="1203249" cy="1030554"/>
            </a:xfrm>
            <a:custGeom>
              <a:avLst/>
              <a:gdLst/>
              <a:ahLst/>
              <a:cxnLst/>
              <a:rect l="l" t="t" r="r" b="b"/>
              <a:pathLst>
                <a:path w="78057" h="66854" extrusionOk="0">
                  <a:moveTo>
                    <a:pt x="15684" y="1"/>
                  </a:moveTo>
                  <a:cubicBezTo>
                    <a:pt x="12940" y="1"/>
                    <a:pt x="10187" y="297"/>
                    <a:pt x="7629" y="1295"/>
                  </a:cubicBezTo>
                  <a:cubicBezTo>
                    <a:pt x="4468" y="2542"/>
                    <a:pt x="1641" y="5065"/>
                    <a:pt x="730" y="8347"/>
                  </a:cubicBezTo>
                  <a:cubicBezTo>
                    <a:pt x="0" y="10992"/>
                    <a:pt x="578" y="13758"/>
                    <a:pt x="1186" y="16432"/>
                  </a:cubicBezTo>
                  <a:cubicBezTo>
                    <a:pt x="3344" y="25825"/>
                    <a:pt x="6140" y="35065"/>
                    <a:pt x="9575" y="44123"/>
                  </a:cubicBezTo>
                  <a:cubicBezTo>
                    <a:pt x="12006" y="50567"/>
                    <a:pt x="14985" y="57193"/>
                    <a:pt x="20578" y="61236"/>
                  </a:cubicBezTo>
                  <a:cubicBezTo>
                    <a:pt x="25593" y="64853"/>
                    <a:pt x="32007" y="65825"/>
                    <a:pt x="38177" y="66342"/>
                  </a:cubicBezTo>
                  <a:cubicBezTo>
                    <a:pt x="42785" y="66709"/>
                    <a:pt x="47401" y="66854"/>
                    <a:pt x="52020" y="66854"/>
                  </a:cubicBezTo>
                  <a:cubicBezTo>
                    <a:pt x="60412" y="66854"/>
                    <a:pt x="68815" y="66376"/>
                    <a:pt x="77205" y="65886"/>
                  </a:cubicBezTo>
                  <a:cubicBezTo>
                    <a:pt x="78056" y="60597"/>
                    <a:pt x="75989" y="55156"/>
                    <a:pt x="72676" y="50962"/>
                  </a:cubicBezTo>
                  <a:cubicBezTo>
                    <a:pt x="69363" y="46767"/>
                    <a:pt x="64895" y="43637"/>
                    <a:pt x="60366" y="40749"/>
                  </a:cubicBezTo>
                  <a:cubicBezTo>
                    <a:pt x="54013" y="36706"/>
                    <a:pt x="47387" y="33059"/>
                    <a:pt x="41581" y="28317"/>
                  </a:cubicBezTo>
                  <a:cubicBezTo>
                    <a:pt x="35745" y="23545"/>
                    <a:pt x="30639" y="17557"/>
                    <a:pt x="28420" y="10384"/>
                  </a:cubicBezTo>
                  <a:cubicBezTo>
                    <a:pt x="27478" y="7375"/>
                    <a:pt x="26931" y="3970"/>
                    <a:pt x="24499" y="1964"/>
                  </a:cubicBezTo>
                  <a:cubicBezTo>
                    <a:pt x="22645" y="475"/>
                    <a:pt x="20122" y="171"/>
                    <a:pt x="17721" y="49"/>
                  </a:cubicBezTo>
                  <a:cubicBezTo>
                    <a:pt x="17044" y="19"/>
                    <a:pt x="16364" y="1"/>
                    <a:pt x="15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79"/>
            <p:cNvSpPr/>
            <p:nvPr/>
          </p:nvSpPr>
          <p:spPr>
            <a:xfrm>
              <a:off x="3806407" y="3034234"/>
              <a:ext cx="322852" cy="362669"/>
            </a:xfrm>
            <a:custGeom>
              <a:avLst/>
              <a:gdLst/>
              <a:ahLst/>
              <a:cxnLst/>
              <a:rect l="l" t="t" r="r" b="b"/>
              <a:pathLst>
                <a:path w="20944" h="23527" extrusionOk="0">
                  <a:moveTo>
                    <a:pt x="1" y="0"/>
                  </a:moveTo>
                  <a:cubicBezTo>
                    <a:pt x="1703" y="9757"/>
                    <a:pt x="7509" y="18329"/>
                    <a:pt x="15959" y="23526"/>
                  </a:cubicBezTo>
                  <a:cubicBezTo>
                    <a:pt x="16019" y="20791"/>
                    <a:pt x="17752" y="18450"/>
                    <a:pt x="18998" y="16019"/>
                  </a:cubicBezTo>
                  <a:cubicBezTo>
                    <a:pt x="20214" y="13617"/>
                    <a:pt x="20943" y="10456"/>
                    <a:pt x="19241" y="8328"/>
                  </a:cubicBezTo>
                  <a:cubicBezTo>
                    <a:pt x="18147" y="6961"/>
                    <a:pt x="16323" y="6444"/>
                    <a:pt x="14652" y="5988"/>
                  </a:cubicBezTo>
                  <a:lnTo>
                    <a:pt x="1885" y="25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79"/>
            <p:cNvSpPr/>
            <p:nvPr/>
          </p:nvSpPr>
          <p:spPr>
            <a:xfrm>
              <a:off x="3505571" y="2947748"/>
              <a:ext cx="1106735" cy="997351"/>
            </a:xfrm>
            <a:custGeom>
              <a:avLst/>
              <a:gdLst/>
              <a:ahLst/>
              <a:cxnLst/>
              <a:rect l="l" t="t" r="r" b="b"/>
              <a:pathLst>
                <a:path w="71796" h="64700" extrusionOk="0">
                  <a:moveTo>
                    <a:pt x="12174" y="0"/>
                  </a:moveTo>
                  <a:cubicBezTo>
                    <a:pt x="11787" y="0"/>
                    <a:pt x="11396" y="16"/>
                    <a:pt x="11004" y="48"/>
                  </a:cubicBezTo>
                  <a:cubicBezTo>
                    <a:pt x="7296" y="382"/>
                    <a:pt x="3983" y="1294"/>
                    <a:pt x="1" y="3178"/>
                  </a:cubicBezTo>
                  <a:lnTo>
                    <a:pt x="153" y="3543"/>
                  </a:lnTo>
                  <a:cubicBezTo>
                    <a:pt x="4104" y="1659"/>
                    <a:pt x="7357" y="747"/>
                    <a:pt x="11034" y="443"/>
                  </a:cubicBezTo>
                  <a:cubicBezTo>
                    <a:pt x="11433" y="410"/>
                    <a:pt x="11829" y="393"/>
                    <a:pt x="12221" y="393"/>
                  </a:cubicBezTo>
                  <a:cubicBezTo>
                    <a:pt x="16136" y="393"/>
                    <a:pt x="19664" y="2021"/>
                    <a:pt x="21460" y="4729"/>
                  </a:cubicBezTo>
                  <a:cubicBezTo>
                    <a:pt x="21916" y="5458"/>
                    <a:pt x="22311" y="6218"/>
                    <a:pt x="22646" y="7008"/>
                  </a:cubicBezTo>
                  <a:cubicBezTo>
                    <a:pt x="23162" y="8194"/>
                    <a:pt x="23740" y="9409"/>
                    <a:pt x="24682" y="10352"/>
                  </a:cubicBezTo>
                  <a:cubicBezTo>
                    <a:pt x="26020" y="11689"/>
                    <a:pt x="27813" y="12236"/>
                    <a:pt x="29576" y="12783"/>
                  </a:cubicBezTo>
                  <a:cubicBezTo>
                    <a:pt x="30123" y="12935"/>
                    <a:pt x="30670" y="13118"/>
                    <a:pt x="31217" y="13300"/>
                  </a:cubicBezTo>
                  <a:cubicBezTo>
                    <a:pt x="33375" y="14090"/>
                    <a:pt x="35655" y="15762"/>
                    <a:pt x="35594" y="18042"/>
                  </a:cubicBezTo>
                  <a:cubicBezTo>
                    <a:pt x="35564" y="18923"/>
                    <a:pt x="35138" y="19805"/>
                    <a:pt x="34743" y="20625"/>
                  </a:cubicBezTo>
                  <a:cubicBezTo>
                    <a:pt x="34318" y="21568"/>
                    <a:pt x="33862" y="22540"/>
                    <a:pt x="33892" y="23574"/>
                  </a:cubicBezTo>
                  <a:cubicBezTo>
                    <a:pt x="33953" y="25367"/>
                    <a:pt x="35351" y="26735"/>
                    <a:pt x="36749" y="27860"/>
                  </a:cubicBezTo>
                  <a:cubicBezTo>
                    <a:pt x="40032" y="30534"/>
                    <a:pt x="43588" y="32905"/>
                    <a:pt x="47053" y="35215"/>
                  </a:cubicBezTo>
                  <a:cubicBezTo>
                    <a:pt x="51035" y="37860"/>
                    <a:pt x="55139" y="40595"/>
                    <a:pt x="58786" y="43756"/>
                  </a:cubicBezTo>
                  <a:cubicBezTo>
                    <a:pt x="65169" y="49288"/>
                    <a:pt x="71370" y="55459"/>
                    <a:pt x="71005" y="64699"/>
                  </a:cubicBezTo>
                  <a:lnTo>
                    <a:pt x="71370" y="64699"/>
                  </a:lnTo>
                  <a:cubicBezTo>
                    <a:pt x="71795" y="55276"/>
                    <a:pt x="65504" y="49045"/>
                    <a:pt x="59060" y="43483"/>
                  </a:cubicBezTo>
                  <a:cubicBezTo>
                    <a:pt x="55351" y="40291"/>
                    <a:pt x="51248" y="37556"/>
                    <a:pt x="47266" y="34911"/>
                  </a:cubicBezTo>
                  <a:cubicBezTo>
                    <a:pt x="43801" y="32601"/>
                    <a:pt x="40245" y="30230"/>
                    <a:pt x="36962" y="27556"/>
                  </a:cubicBezTo>
                  <a:cubicBezTo>
                    <a:pt x="35655" y="26492"/>
                    <a:pt x="34318" y="25185"/>
                    <a:pt x="34257" y="23574"/>
                  </a:cubicBezTo>
                  <a:cubicBezTo>
                    <a:pt x="34226" y="22601"/>
                    <a:pt x="34652" y="21720"/>
                    <a:pt x="35077" y="20777"/>
                  </a:cubicBezTo>
                  <a:cubicBezTo>
                    <a:pt x="35503" y="19926"/>
                    <a:pt x="35929" y="19014"/>
                    <a:pt x="35959" y="18042"/>
                  </a:cubicBezTo>
                  <a:cubicBezTo>
                    <a:pt x="36050" y="15549"/>
                    <a:pt x="33618" y="13756"/>
                    <a:pt x="31339" y="12935"/>
                  </a:cubicBezTo>
                  <a:cubicBezTo>
                    <a:pt x="30792" y="12753"/>
                    <a:pt x="30245" y="12571"/>
                    <a:pt x="29697" y="12419"/>
                  </a:cubicBezTo>
                  <a:cubicBezTo>
                    <a:pt x="27995" y="11872"/>
                    <a:pt x="26202" y="11324"/>
                    <a:pt x="24956" y="10078"/>
                  </a:cubicBezTo>
                  <a:cubicBezTo>
                    <a:pt x="24074" y="9166"/>
                    <a:pt x="23527" y="8042"/>
                    <a:pt x="22980" y="6826"/>
                  </a:cubicBezTo>
                  <a:cubicBezTo>
                    <a:pt x="22646" y="6036"/>
                    <a:pt x="22220" y="5245"/>
                    <a:pt x="21764" y="4516"/>
                  </a:cubicBezTo>
                  <a:cubicBezTo>
                    <a:pt x="19933" y="1713"/>
                    <a:pt x="16227" y="0"/>
                    <a:pt x="12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79"/>
            <p:cNvSpPr/>
            <p:nvPr/>
          </p:nvSpPr>
          <p:spPr>
            <a:xfrm>
              <a:off x="4398242" y="3919859"/>
              <a:ext cx="9850" cy="493"/>
            </a:xfrm>
            <a:custGeom>
              <a:avLst/>
              <a:gdLst/>
              <a:ahLst/>
              <a:cxnLst/>
              <a:rect l="l" t="t" r="r" b="b"/>
              <a:pathLst>
                <a:path w="639" h="32" extrusionOk="0">
                  <a:moveTo>
                    <a:pt x="639" y="1"/>
                  </a:moveTo>
                  <a:lnTo>
                    <a:pt x="1" y="31"/>
                  </a:lnTo>
                  <a:cubicBezTo>
                    <a:pt x="213" y="31"/>
                    <a:pt x="426" y="31"/>
                    <a:pt x="639" y="1"/>
                  </a:cubicBezTo>
                  <a:close/>
                </a:path>
              </a:pathLst>
            </a:custGeom>
            <a:solidFill>
              <a:srgbClr val="106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79"/>
            <p:cNvSpPr/>
            <p:nvPr/>
          </p:nvSpPr>
          <p:spPr>
            <a:xfrm>
              <a:off x="3657870" y="3530457"/>
              <a:ext cx="740799" cy="400158"/>
            </a:xfrm>
            <a:custGeom>
              <a:avLst/>
              <a:gdLst/>
              <a:ahLst/>
              <a:cxnLst/>
              <a:rect l="l" t="t" r="r" b="b"/>
              <a:pathLst>
                <a:path w="48057" h="25959" extrusionOk="0">
                  <a:moveTo>
                    <a:pt x="31369" y="1"/>
                  </a:moveTo>
                  <a:lnTo>
                    <a:pt x="30822" y="10731"/>
                  </a:lnTo>
                  <a:cubicBezTo>
                    <a:pt x="26713" y="11255"/>
                    <a:pt x="22584" y="11515"/>
                    <a:pt x="18458" y="11515"/>
                  </a:cubicBezTo>
                  <a:cubicBezTo>
                    <a:pt x="12297" y="11515"/>
                    <a:pt x="6141" y="10935"/>
                    <a:pt x="61" y="9788"/>
                  </a:cubicBezTo>
                  <a:lnTo>
                    <a:pt x="0" y="10183"/>
                  </a:lnTo>
                  <a:cubicBezTo>
                    <a:pt x="6080" y="11339"/>
                    <a:pt x="12250" y="11916"/>
                    <a:pt x="18451" y="11916"/>
                  </a:cubicBezTo>
                  <a:cubicBezTo>
                    <a:pt x="22584" y="11916"/>
                    <a:pt x="26688" y="11673"/>
                    <a:pt x="30791" y="11156"/>
                  </a:cubicBezTo>
                  <a:lnTo>
                    <a:pt x="30791" y="11217"/>
                  </a:lnTo>
                  <a:lnTo>
                    <a:pt x="44135" y="25320"/>
                  </a:lnTo>
                  <a:cubicBezTo>
                    <a:pt x="41323" y="25471"/>
                    <a:pt x="38587" y="25547"/>
                    <a:pt x="35922" y="25547"/>
                  </a:cubicBezTo>
                  <a:cubicBezTo>
                    <a:pt x="26228" y="25547"/>
                    <a:pt x="17468" y="24544"/>
                    <a:pt x="9362" y="22494"/>
                  </a:cubicBezTo>
                  <a:lnTo>
                    <a:pt x="9271" y="22889"/>
                  </a:lnTo>
                  <a:cubicBezTo>
                    <a:pt x="17387" y="24925"/>
                    <a:pt x="26110" y="25959"/>
                    <a:pt x="35776" y="25959"/>
                  </a:cubicBezTo>
                  <a:cubicBezTo>
                    <a:pt x="38907" y="25959"/>
                    <a:pt x="42129" y="25837"/>
                    <a:pt x="45442" y="25624"/>
                  </a:cubicBezTo>
                  <a:lnTo>
                    <a:pt x="45442" y="25442"/>
                  </a:lnTo>
                  <a:lnTo>
                    <a:pt x="48056" y="25320"/>
                  </a:lnTo>
                  <a:cubicBezTo>
                    <a:pt x="46749" y="25260"/>
                    <a:pt x="45533" y="24682"/>
                    <a:pt x="44652" y="23740"/>
                  </a:cubicBezTo>
                  <a:cubicBezTo>
                    <a:pt x="42767" y="21855"/>
                    <a:pt x="34226" y="10275"/>
                    <a:pt x="34013" y="9697"/>
                  </a:cubicBezTo>
                  <a:cubicBezTo>
                    <a:pt x="33831" y="9120"/>
                    <a:pt x="31369" y="1"/>
                    <a:pt x="31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79"/>
            <p:cNvSpPr/>
            <p:nvPr/>
          </p:nvSpPr>
          <p:spPr>
            <a:xfrm>
              <a:off x="3827974" y="3172118"/>
              <a:ext cx="189774" cy="239210"/>
            </a:xfrm>
            <a:custGeom>
              <a:avLst/>
              <a:gdLst/>
              <a:ahLst/>
              <a:cxnLst/>
              <a:rect l="l" t="t" r="r" b="b"/>
              <a:pathLst>
                <a:path w="12311" h="15518" extrusionOk="0">
                  <a:moveTo>
                    <a:pt x="5341" y="0"/>
                  </a:moveTo>
                  <a:cubicBezTo>
                    <a:pt x="4881" y="0"/>
                    <a:pt x="4432" y="74"/>
                    <a:pt x="4012" y="266"/>
                  </a:cubicBezTo>
                  <a:cubicBezTo>
                    <a:pt x="3161" y="661"/>
                    <a:pt x="2614" y="1482"/>
                    <a:pt x="2158" y="2272"/>
                  </a:cubicBezTo>
                  <a:cubicBezTo>
                    <a:pt x="730" y="4886"/>
                    <a:pt x="0" y="7834"/>
                    <a:pt x="61" y="10813"/>
                  </a:cubicBezTo>
                  <a:cubicBezTo>
                    <a:pt x="122" y="12515"/>
                    <a:pt x="578" y="14400"/>
                    <a:pt x="2067" y="15190"/>
                  </a:cubicBezTo>
                  <a:cubicBezTo>
                    <a:pt x="2514" y="15418"/>
                    <a:pt x="2986" y="15517"/>
                    <a:pt x="3463" y="15517"/>
                  </a:cubicBezTo>
                  <a:cubicBezTo>
                    <a:pt x="4769" y="15517"/>
                    <a:pt x="6119" y="14774"/>
                    <a:pt x="7143" y="13883"/>
                  </a:cubicBezTo>
                  <a:cubicBezTo>
                    <a:pt x="9119" y="12181"/>
                    <a:pt x="10365" y="9749"/>
                    <a:pt x="11216" y="7287"/>
                  </a:cubicBezTo>
                  <a:cubicBezTo>
                    <a:pt x="11794" y="5555"/>
                    <a:pt x="12310" y="3609"/>
                    <a:pt x="11125" y="2211"/>
                  </a:cubicBezTo>
                  <a:cubicBezTo>
                    <a:pt x="10243" y="1117"/>
                    <a:pt x="8815" y="722"/>
                    <a:pt x="7477" y="357"/>
                  </a:cubicBezTo>
                  <a:cubicBezTo>
                    <a:pt x="6778" y="173"/>
                    <a:pt x="6046" y="0"/>
                    <a:pt x="5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79"/>
            <p:cNvSpPr/>
            <p:nvPr/>
          </p:nvSpPr>
          <p:spPr>
            <a:xfrm>
              <a:off x="3836407" y="3192730"/>
              <a:ext cx="189774" cy="239133"/>
            </a:xfrm>
            <a:custGeom>
              <a:avLst/>
              <a:gdLst/>
              <a:ahLst/>
              <a:cxnLst/>
              <a:rect l="l" t="t" r="r" b="b"/>
              <a:pathLst>
                <a:path w="12311" h="15513" extrusionOk="0">
                  <a:moveTo>
                    <a:pt x="5350" y="1"/>
                  </a:moveTo>
                  <a:cubicBezTo>
                    <a:pt x="4886" y="1"/>
                    <a:pt x="4432" y="74"/>
                    <a:pt x="4012" y="266"/>
                  </a:cubicBezTo>
                  <a:cubicBezTo>
                    <a:pt x="3192" y="661"/>
                    <a:pt x="2645" y="1452"/>
                    <a:pt x="2189" y="2272"/>
                  </a:cubicBezTo>
                  <a:cubicBezTo>
                    <a:pt x="730" y="4886"/>
                    <a:pt x="0" y="7835"/>
                    <a:pt x="91" y="10814"/>
                  </a:cubicBezTo>
                  <a:cubicBezTo>
                    <a:pt x="122" y="12485"/>
                    <a:pt x="608" y="14400"/>
                    <a:pt x="2097" y="15191"/>
                  </a:cubicBezTo>
                  <a:cubicBezTo>
                    <a:pt x="2530" y="15415"/>
                    <a:pt x="2987" y="15512"/>
                    <a:pt x="3453" y="15512"/>
                  </a:cubicBezTo>
                  <a:cubicBezTo>
                    <a:pt x="4753" y="15512"/>
                    <a:pt x="6113" y="14749"/>
                    <a:pt x="7143" y="13853"/>
                  </a:cubicBezTo>
                  <a:cubicBezTo>
                    <a:pt x="9149" y="12151"/>
                    <a:pt x="10365" y="9750"/>
                    <a:pt x="11216" y="7288"/>
                  </a:cubicBezTo>
                  <a:cubicBezTo>
                    <a:pt x="11824" y="5555"/>
                    <a:pt x="12310" y="3610"/>
                    <a:pt x="11155" y="2181"/>
                  </a:cubicBezTo>
                  <a:cubicBezTo>
                    <a:pt x="10274" y="1117"/>
                    <a:pt x="8815" y="692"/>
                    <a:pt x="7478" y="357"/>
                  </a:cubicBezTo>
                  <a:cubicBezTo>
                    <a:pt x="6797" y="174"/>
                    <a:pt x="6061" y="1"/>
                    <a:pt x="5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79"/>
            <p:cNvSpPr/>
            <p:nvPr/>
          </p:nvSpPr>
          <p:spPr>
            <a:xfrm>
              <a:off x="3764705" y="3010801"/>
              <a:ext cx="81083" cy="392188"/>
            </a:xfrm>
            <a:custGeom>
              <a:avLst/>
              <a:gdLst/>
              <a:ahLst/>
              <a:cxnLst/>
              <a:rect l="l" t="t" r="r" b="b"/>
              <a:pathLst>
                <a:path w="5260" h="25442" extrusionOk="0">
                  <a:moveTo>
                    <a:pt x="2159" y="0"/>
                  </a:moveTo>
                  <a:cubicBezTo>
                    <a:pt x="1368" y="122"/>
                    <a:pt x="1156" y="1125"/>
                    <a:pt x="1095" y="1915"/>
                  </a:cubicBezTo>
                  <a:lnTo>
                    <a:pt x="92" y="20456"/>
                  </a:lnTo>
                  <a:cubicBezTo>
                    <a:pt x="1" y="21399"/>
                    <a:pt x="61" y="22402"/>
                    <a:pt x="274" y="23344"/>
                  </a:cubicBezTo>
                  <a:cubicBezTo>
                    <a:pt x="487" y="24286"/>
                    <a:pt x="1186" y="25077"/>
                    <a:pt x="2128" y="25441"/>
                  </a:cubicBezTo>
                  <a:cubicBezTo>
                    <a:pt x="609" y="22098"/>
                    <a:pt x="1520" y="18207"/>
                    <a:pt x="2675" y="14742"/>
                  </a:cubicBezTo>
                  <a:cubicBezTo>
                    <a:pt x="3830" y="11247"/>
                    <a:pt x="5259" y="7690"/>
                    <a:pt x="4773" y="4073"/>
                  </a:cubicBezTo>
                  <a:cubicBezTo>
                    <a:pt x="4651" y="2797"/>
                    <a:pt x="4134" y="1611"/>
                    <a:pt x="3344" y="639"/>
                  </a:cubicBezTo>
                  <a:cubicBezTo>
                    <a:pt x="3071" y="243"/>
                    <a:pt x="2645" y="0"/>
                    <a:pt x="2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13" name="Google Shape;4613;p79"/>
          <p:cNvCxnSpPr/>
          <p:nvPr/>
        </p:nvCxnSpPr>
        <p:spPr>
          <a:xfrm rot="10800000">
            <a:off x="3682825" y="1450450"/>
            <a:ext cx="547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4" name="Google Shape;4614;p79"/>
          <p:cNvSpPr/>
          <p:nvPr/>
        </p:nvSpPr>
        <p:spPr>
          <a:xfrm rot="10800000" flipH="1">
            <a:off x="3541600" y="137642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5" name="Google Shape;4615;p79"/>
          <p:cNvGrpSpPr/>
          <p:nvPr/>
        </p:nvGrpSpPr>
        <p:grpSpPr>
          <a:xfrm>
            <a:off x="374650" y="539501"/>
            <a:ext cx="8287200" cy="3393549"/>
            <a:chOff x="374650" y="539501"/>
            <a:chExt cx="8287200" cy="3393549"/>
          </a:xfrm>
        </p:grpSpPr>
        <p:sp>
          <p:nvSpPr>
            <p:cNvPr id="4616" name="Google Shape;4616;p79"/>
            <p:cNvSpPr/>
            <p:nvPr/>
          </p:nvSpPr>
          <p:spPr>
            <a:xfrm rot="10800000" flipH="1">
              <a:off x="8520550" y="2458563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79"/>
            <p:cNvSpPr/>
            <p:nvPr/>
          </p:nvSpPr>
          <p:spPr>
            <a:xfrm>
              <a:off x="374650" y="379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79"/>
            <p:cNvSpPr/>
            <p:nvPr/>
          </p:nvSpPr>
          <p:spPr>
            <a:xfrm>
              <a:off x="6786250" y="347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79"/>
            <p:cNvSpPr/>
            <p:nvPr/>
          </p:nvSpPr>
          <p:spPr>
            <a:xfrm>
              <a:off x="2097875" y="22760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79"/>
            <p:cNvSpPr/>
            <p:nvPr/>
          </p:nvSpPr>
          <p:spPr>
            <a:xfrm>
              <a:off x="7321425" y="8112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1" name="Google Shape;4621;p79"/>
            <p:cNvGrpSpPr/>
            <p:nvPr/>
          </p:nvGrpSpPr>
          <p:grpSpPr>
            <a:xfrm rot="-7546048">
              <a:off x="7202709" y="2208218"/>
              <a:ext cx="161701" cy="641985"/>
              <a:chOff x="7004550" y="3676293"/>
              <a:chExt cx="161700" cy="641982"/>
            </a:xfrm>
          </p:grpSpPr>
          <p:sp>
            <p:nvSpPr>
              <p:cNvPr id="4622" name="Google Shape;4622;p7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7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7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7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6" name="Google Shape;4626;p79"/>
            <p:cNvGrpSpPr/>
            <p:nvPr/>
          </p:nvGrpSpPr>
          <p:grpSpPr>
            <a:xfrm>
              <a:off x="713220" y="539501"/>
              <a:ext cx="545147" cy="506901"/>
              <a:chOff x="4818730" y="3307263"/>
              <a:chExt cx="1827512" cy="1699300"/>
            </a:xfrm>
          </p:grpSpPr>
          <p:sp>
            <p:nvSpPr>
              <p:cNvPr id="4627" name="Google Shape;4627;p7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7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7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7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7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7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7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7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7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7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7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7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7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7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7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7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7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7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7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7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7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7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7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7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7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7"/>
          <p:cNvSpPr txBox="1">
            <a:spLocks noGrp="1"/>
          </p:cNvSpPr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Awesome</a:t>
            </a:r>
            <a:r>
              <a:rPr lang="en"/>
              <a:t> words</a:t>
            </a:r>
            <a:endParaRPr/>
          </a:p>
        </p:txBody>
      </p:sp>
      <p:grpSp>
        <p:nvGrpSpPr>
          <p:cNvPr id="1386" name="Google Shape;1386;p57"/>
          <p:cNvGrpSpPr/>
          <p:nvPr/>
        </p:nvGrpSpPr>
        <p:grpSpPr>
          <a:xfrm>
            <a:off x="1463200" y="876913"/>
            <a:ext cx="6218718" cy="3788638"/>
            <a:chOff x="1463200" y="876913"/>
            <a:chExt cx="6218718" cy="3788638"/>
          </a:xfrm>
        </p:grpSpPr>
        <p:sp>
          <p:nvSpPr>
            <p:cNvPr id="1387" name="Google Shape;1387;p57"/>
            <p:cNvSpPr/>
            <p:nvPr/>
          </p:nvSpPr>
          <p:spPr>
            <a:xfrm rot="10800000" flipH="1">
              <a:off x="2031500" y="13741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1463200" y="3999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5825500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6362550" y="42228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3299800" y="4475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57"/>
            <p:cNvGrpSpPr/>
            <p:nvPr/>
          </p:nvGrpSpPr>
          <p:grpSpPr>
            <a:xfrm rot="-7546048">
              <a:off x="7293359" y="998743"/>
              <a:ext cx="161701" cy="641985"/>
              <a:chOff x="7004550" y="3676293"/>
              <a:chExt cx="161700" cy="641982"/>
            </a:xfrm>
          </p:grpSpPr>
          <p:sp>
            <p:nvSpPr>
              <p:cNvPr id="1393" name="Google Shape;1393;p5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7" name="Google Shape;1397;p57"/>
            <p:cNvGrpSpPr/>
            <p:nvPr/>
          </p:nvGrpSpPr>
          <p:grpSpPr>
            <a:xfrm>
              <a:off x="1627645" y="3051626"/>
              <a:ext cx="545147" cy="506901"/>
              <a:chOff x="4818730" y="3307263"/>
              <a:chExt cx="1827512" cy="1699300"/>
            </a:xfrm>
          </p:grpSpPr>
          <p:sp>
            <p:nvSpPr>
              <p:cNvPr id="1398" name="Google Shape;1398;p5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5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5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5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5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4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Teknik Pemrograman Terrain</a:t>
            </a:r>
            <a:endParaRPr dirty="0"/>
          </a:p>
        </p:txBody>
      </p:sp>
      <p:sp>
        <p:nvSpPr>
          <p:cNvPr id="1230" name="Google Shape;1230;p54"/>
          <p:cNvSpPr txBox="1">
            <a:spLocks noGrp="1"/>
          </p:cNvSpPr>
          <p:nvPr>
            <p:ph type="subTitle" idx="1"/>
          </p:nvPr>
        </p:nvSpPr>
        <p:spPr>
          <a:xfrm>
            <a:off x="717424" y="2392999"/>
            <a:ext cx="2391000" cy="1645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Memodifikasi permukaan terrain dengan menggerakkannya untuk membuat lingkungan yang dinamis</a:t>
            </a:r>
            <a:endParaRPr dirty="0"/>
          </a:p>
        </p:txBody>
      </p:sp>
      <p:sp>
        <p:nvSpPr>
          <p:cNvPr id="1231" name="Google Shape;1231;p54"/>
          <p:cNvSpPr txBox="1">
            <a:spLocks noGrp="1"/>
          </p:cNvSpPr>
          <p:nvPr>
            <p:ph type="title"/>
          </p:nvPr>
        </p:nvSpPr>
        <p:spPr>
          <a:xfrm>
            <a:off x="717424" y="1419876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Pergerakan Terrain</a:t>
            </a:r>
            <a:endParaRPr dirty="0"/>
          </a:p>
        </p:txBody>
      </p:sp>
      <p:sp>
        <p:nvSpPr>
          <p:cNvPr id="1232" name="Google Shape;1232;p54"/>
          <p:cNvSpPr txBox="1">
            <a:spLocks noGrp="1"/>
          </p:cNvSpPr>
          <p:nvPr>
            <p:ph type="title" idx="2"/>
          </p:nvPr>
        </p:nvSpPr>
        <p:spPr>
          <a:xfrm>
            <a:off x="3287424" y="1419876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Pencahayaan</a:t>
            </a:r>
            <a:endParaRPr dirty="0"/>
          </a:p>
        </p:txBody>
      </p:sp>
      <p:sp>
        <p:nvSpPr>
          <p:cNvPr id="1233" name="Google Shape;1233;p54"/>
          <p:cNvSpPr txBox="1">
            <a:spLocks noGrp="1"/>
          </p:cNvSpPr>
          <p:nvPr>
            <p:ph type="subTitle" idx="3"/>
          </p:nvPr>
        </p:nvSpPr>
        <p:spPr>
          <a:xfrm>
            <a:off x="3287424" y="2392999"/>
            <a:ext cx="2391000" cy="1645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Memberikan efek realistis pada lingkungan dengan menggunakan teknik </a:t>
            </a:r>
            <a:r>
              <a:rPr lang="en" i="1" dirty="0"/>
              <a:t>global illumination </a:t>
            </a:r>
            <a:r>
              <a:rPr lang="en" dirty="0"/>
              <a:t>&amp;</a:t>
            </a:r>
            <a:r>
              <a:rPr lang="en" i="1" dirty="0"/>
              <a:t> physically based rendering</a:t>
            </a:r>
            <a:r>
              <a:rPr lang="en" dirty="0"/>
              <a:t>.</a:t>
            </a:r>
            <a:endParaRPr dirty="0"/>
          </a:p>
        </p:txBody>
      </p:sp>
      <p:sp>
        <p:nvSpPr>
          <p:cNvPr id="1234" name="Google Shape;1234;p54"/>
          <p:cNvSpPr txBox="1">
            <a:spLocks noGrp="1"/>
          </p:cNvSpPr>
          <p:nvPr>
            <p:ph type="title" idx="4"/>
          </p:nvPr>
        </p:nvSpPr>
        <p:spPr>
          <a:xfrm>
            <a:off x="5857424" y="1419876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Texturing</a:t>
            </a:r>
            <a:endParaRPr dirty="0"/>
          </a:p>
        </p:txBody>
      </p:sp>
      <p:sp>
        <p:nvSpPr>
          <p:cNvPr id="1235" name="Google Shape;1235;p54"/>
          <p:cNvSpPr txBox="1">
            <a:spLocks noGrp="1"/>
          </p:cNvSpPr>
          <p:nvPr>
            <p:ph type="subTitle" idx="5"/>
          </p:nvPr>
        </p:nvSpPr>
        <p:spPr>
          <a:xfrm>
            <a:off x="5857424" y="2392999"/>
            <a:ext cx="2391000" cy="1645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Memberikan detail dan memperindah lingkungan menggunakan texture painting dan texture blending</a:t>
            </a:r>
            <a:endParaRPr dirty="0"/>
          </a:p>
        </p:txBody>
      </p:sp>
      <p:grpSp>
        <p:nvGrpSpPr>
          <p:cNvPr id="1252" name="Google Shape;1252;p54"/>
          <p:cNvGrpSpPr/>
          <p:nvPr/>
        </p:nvGrpSpPr>
        <p:grpSpPr>
          <a:xfrm>
            <a:off x="434875" y="1159275"/>
            <a:ext cx="8129193" cy="3535207"/>
            <a:chOff x="434875" y="1159275"/>
            <a:chExt cx="8129193" cy="3535207"/>
          </a:xfrm>
        </p:grpSpPr>
        <p:grpSp>
          <p:nvGrpSpPr>
            <p:cNvPr id="1253" name="Google Shape;1253;p54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1254" name="Google Shape;1254;p5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8" name="Google Shape;1258;p54"/>
            <p:cNvSpPr/>
            <p:nvPr/>
          </p:nvSpPr>
          <p:spPr>
            <a:xfrm>
              <a:off x="2523350" y="41880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8188900" y="21185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5545650" y="418803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6533813" y="11592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3" name="Google Shape;1263;p54"/>
            <p:cNvGrpSpPr/>
            <p:nvPr/>
          </p:nvGrpSpPr>
          <p:grpSpPr>
            <a:xfrm>
              <a:off x="4299420" y="4063851"/>
              <a:ext cx="545147" cy="506901"/>
              <a:chOff x="4818730" y="3307263"/>
              <a:chExt cx="1827512" cy="1699300"/>
            </a:xfrm>
          </p:grpSpPr>
          <p:sp>
            <p:nvSpPr>
              <p:cNvPr id="1264" name="Google Shape;1264;p5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561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4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Teknik Pemrograman Terrain</a:t>
            </a:r>
            <a:endParaRPr dirty="0"/>
          </a:p>
        </p:txBody>
      </p:sp>
      <p:sp>
        <p:nvSpPr>
          <p:cNvPr id="1230" name="Google Shape;1230;p54"/>
          <p:cNvSpPr txBox="1">
            <a:spLocks noGrp="1"/>
          </p:cNvSpPr>
          <p:nvPr>
            <p:ph type="subTitle" idx="1"/>
          </p:nvPr>
        </p:nvSpPr>
        <p:spPr>
          <a:xfrm>
            <a:off x="717424" y="2248219"/>
            <a:ext cx="2391000" cy="1645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Meberikan efek realistis pada lingkungan dengan menggunakan teknik seperti </a:t>
            </a:r>
            <a:r>
              <a:rPr lang="en" i="1" dirty="0"/>
              <a:t>rigidbody </a:t>
            </a:r>
            <a:r>
              <a:rPr lang="en" dirty="0"/>
              <a:t>&amp; </a:t>
            </a:r>
            <a:r>
              <a:rPr lang="en" i="1" dirty="0"/>
              <a:t>physics materials</a:t>
            </a:r>
            <a:endParaRPr dirty="0"/>
          </a:p>
        </p:txBody>
      </p:sp>
      <p:sp>
        <p:nvSpPr>
          <p:cNvPr id="1231" name="Google Shape;1231;p54"/>
          <p:cNvSpPr txBox="1">
            <a:spLocks noGrp="1"/>
          </p:cNvSpPr>
          <p:nvPr>
            <p:ph type="title"/>
          </p:nvPr>
        </p:nvSpPr>
        <p:spPr>
          <a:xfrm>
            <a:off x="717424" y="1419876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Fisika</a:t>
            </a:r>
            <a:endParaRPr dirty="0"/>
          </a:p>
        </p:txBody>
      </p:sp>
      <p:sp>
        <p:nvSpPr>
          <p:cNvPr id="1232" name="Google Shape;1232;p54"/>
          <p:cNvSpPr txBox="1">
            <a:spLocks noGrp="1"/>
          </p:cNvSpPr>
          <p:nvPr>
            <p:ph type="title" idx="2"/>
          </p:nvPr>
        </p:nvSpPr>
        <p:spPr>
          <a:xfrm>
            <a:off x="3287424" y="1419876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Colliders</a:t>
            </a:r>
            <a:endParaRPr dirty="0"/>
          </a:p>
        </p:txBody>
      </p:sp>
      <p:sp>
        <p:nvSpPr>
          <p:cNvPr id="1233" name="Google Shape;1233;p54"/>
          <p:cNvSpPr txBox="1">
            <a:spLocks noGrp="1"/>
          </p:cNvSpPr>
          <p:nvPr>
            <p:ph type="subTitle" idx="3"/>
          </p:nvPr>
        </p:nvSpPr>
        <p:spPr>
          <a:xfrm>
            <a:off x="3287424" y="2224429"/>
            <a:ext cx="2258226" cy="1256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Untuk mendeteksi benturan antara objek di lingkungan</a:t>
            </a:r>
            <a:endParaRPr dirty="0"/>
          </a:p>
        </p:txBody>
      </p:sp>
      <p:sp>
        <p:nvSpPr>
          <p:cNvPr id="1234" name="Google Shape;1234;p54"/>
          <p:cNvSpPr txBox="1">
            <a:spLocks noGrp="1"/>
          </p:cNvSpPr>
          <p:nvPr>
            <p:ph type="title" idx="4"/>
          </p:nvPr>
        </p:nvSpPr>
        <p:spPr>
          <a:xfrm>
            <a:off x="5857424" y="1419876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Terrain Data</a:t>
            </a:r>
            <a:endParaRPr dirty="0"/>
          </a:p>
        </p:txBody>
      </p:sp>
      <p:sp>
        <p:nvSpPr>
          <p:cNvPr id="1235" name="Google Shape;1235;p54"/>
          <p:cNvSpPr txBox="1">
            <a:spLocks noGrp="1"/>
          </p:cNvSpPr>
          <p:nvPr>
            <p:ph type="subTitle" idx="5"/>
          </p:nvPr>
        </p:nvSpPr>
        <p:spPr>
          <a:xfrm>
            <a:off x="5857424" y="2310751"/>
            <a:ext cx="2391000" cy="1645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Mengakses dan memodifikasi secara langsung menggunakan script dengan menggunakan API terrain</a:t>
            </a:r>
            <a:endParaRPr dirty="0"/>
          </a:p>
        </p:txBody>
      </p:sp>
      <p:grpSp>
        <p:nvGrpSpPr>
          <p:cNvPr id="1252" name="Google Shape;1252;p54"/>
          <p:cNvGrpSpPr/>
          <p:nvPr/>
        </p:nvGrpSpPr>
        <p:grpSpPr>
          <a:xfrm>
            <a:off x="434875" y="1159275"/>
            <a:ext cx="8129193" cy="3535207"/>
            <a:chOff x="434875" y="1159275"/>
            <a:chExt cx="8129193" cy="3535207"/>
          </a:xfrm>
        </p:grpSpPr>
        <p:grpSp>
          <p:nvGrpSpPr>
            <p:cNvPr id="1253" name="Google Shape;1253;p54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1254" name="Google Shape;1254;p5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8" name="Google Shape;1258;p54"/>
            <p:cNvSpPr/>
            <p:nvPr/>
          </p:nvSpPr>
          <p:spPr>
            <a:xfrm>
              <a:off x="2523350" y="41880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8188900" y="21185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5545650" y="418803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6533813" y="11592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3" name="Google Shape;1263;p54"/>
            <p:cNvGrpSpPr/>
            <p:nvPr/>
          </p:nvGrpSpPr>
          <p:grpSpPr>
            <a:xfrm>
              <a:off x="4299420" y="4063851"/>
              <a:ext cx="545147" cy="506901"/>
              <a:chOff x="4818730" y="3307263"/>
              <a:chExt cx="1827512" cy="1699300"/>
            </a:xfrm>
          </p:grpSpPr>
          <p:sp>
            <p:nvSpPr>
              <p:cNvPr id="1264" name="Google Shape;1264;p5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507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Google Shape;4787;p82"/>
          <p:cNvSpPr/>
          <p:nvPr/>
        </p:nvSpPr>
        <p:spPr>
          <a:xfrm>
            <a:off x="5243425" y="4061773"/>
            <a:ext cx="1760738" cy="558467"/>
          </a:xfrm>
          <a:custGeom>
            <a:avLst/>
            <a:gdLst/>
            <a:ahLst/>
            <a:cxnLst/>
            <a:rect l="l" t="t" r="r" b="b"/>
            <a:pathLst>
              <a:path w="99547" h="8847" extrusionOk="0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8" name="Google Shape;4788;p82"/>
          <p:cNvSpPr txBox="1">
            <a:spLocks noGrp="1"/>
          </p:cNvSpPr>
          <p:nvPr>
            <p:ph type="title" idx="2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89" name="Google Shape;4789;p82"/>
          <p:cNvSpPr txBox="1">
            <a:spLocks noGrp="1"/>
          </p:cNvSpPr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grpSp>
        <p:nvGrpSpPr>
          <p:cNvPr id="4791" name="Google Shape;4791;p82"/>
          <p:cNvGrpSpPr/>
          <p:nvPr/>
        </p:nvGrpSpPr>
        <p:grpSpPr>
          <a:xfrm>
            <a:off x="5243428" y="756416"/>
            <a:ext cx="2998245" cy="3863837"/>
            <a:chOff x="5107174" y="602873"/>
            <a:chExt cx="3172075" cy="4087851"/>
          </a:xfrm>
        </p:grpSpPr>
        <p:sp>
          <p:nvSpPr>
            <p:cNvPr id="4792" name="Google Shape;4792;p82"/>
            <p:cNvSpPr/>
            <p:nvPr/>
          </p:nvSpPr>
          <p:spPr>
            <a:xfrm rot="-487177">
              <a:off x="6237137" y="3836636"/>
              <a:ext cx="823987" cy="488129"/>
            </a:xfrm>
            <a:custGeom>
              <a:avLst/>
              <a:gdLst/>
              <a:ahLst/>
              <a:cxnLst/>
              <a:rect l="l" t="t" r="r" b="b"/>
              <a:pathLst>
                <a:path w="30466" h="18048" extrusionOk="0">
                  <a:moveTo>
                    <a:pt x="3508" y="1"/>
                  </a:moveTo>
                  <a:lnTo>
                    <a:pt x="877" y="4514"/>
                  </a:lnTo>
                  <a:cubicBezTo>
                    <a:pt x="0" y="10163"/>
                    <a:pt x="6422" y="6629"/>
                    <a:pt x="11761" y="9208"/>
                  </a:cubicBezTo>
                  <a:cubicBezTo>
                    <a:pt x="15372" y="10962"/>
                    <a:pt x="19343" y="13438"/>
                    <a:pt x="23006" y="15269"/>
                  </a:cubicBezTo>
                  <a:cubicBezTo>
                    <a:pt x="24244" y="15888"/>
                    <a:pt x="26307" y="17926"/>
                    <a:pt x="27596" y="18029"/>
                  </a:cubicBezTo>
                  <a:cubicBezTo>
                    <a:pt x="27762" y="18042"/>
                    <a:pt x="27914" y="18048"/>
                    <a:pt x="28055" y="18048"/>
                  </a:cubicBezTo>
                  <a:cubicBezTo>
                    <a:pt x="30465" y="18048"/>
                    <a:pt x="29382" y="16206"/>
                    <a:pt x="27287" y="13696"/>
                  </a:cubicBezTo>
                  <a:cubicBezTo>
                    <a:pt x="23444" y="9054"/>
                    <a:pt x="7712" y="1394"/>
                    <a:pt x="3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82"/>
            <p:cNvSpPr/>
            <p:nvPr/>
          </p:nvSpPr>
          <p:spPr>
            <a:xfrm rot="-487177">
              <a:off x="6838314" y="4228563"/>
              <a:ext cx="252584" cy="212177"/>
            </a:xfrm>
            <a:custGeom>
              <a:avLst/>
              <a:gdLst/>
              <a:ahLst/>
              <a:cxnLst/>
              <a:rect l="l" t="t" r="r" b="b"/>
              <a:pathLst>
                <a:path w="9339" h="7845" extrusionOk="0">
                  <a:moveTo>
                    <a:pt x="4123" y="1"/>
                  </a:moveTo>
                  <a:cubicBezTo>
                    <a:pt x="2154" y="1"/>
                    <a:pt x="453" y="1506"/>
                    <a:pt x="261" y="3505"/>
                  </a:cubicBezTo>
                  <a:cubicBezTo>
                    <a:pt x="0" y="6017"/>
                    <a:pt x="2021" y="7844"/>
                    <a:pt x="4185" y="7844"/>
                  </a:cubicBezTo>
                  <a:cubicBezTo>
                    <a:pt x="5020" y="7844"/>
                    <a:pt x="5876" y="7572"/>
                    <a:pt x="6631" y="6961"/>
                  </a:cubicBezTo>
                  <a:cubicBezTo>
                    <a:pt x="9339" y="4743"/>
                    <a:pt x="8024" y="359"/>
                    <a:pt x="4542" y="24"/>
                  </a:cubicBezTo>
                  <a:cubicBezTo>
                    <a:pt x="4401" y="8"/>
                    <a:pt x="4261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82"/>
            <p:cNvSpPr/>
            <p:nvPr/>
          </p:nvSpPr>
          <p:spPr>
            <a:xfrm rot="-487177">
              <a:off x="6867375" y="4273571"/>
              <a:ext cx="134663" cy="122384"/>
            </a:xfrm>
            <a:custGeom>
              <a:avLst/>
              <a:gdLst/>
              <a:ahLst/>
              <a:cxnLst/>
              <a:rect l="l" t="t" r="r" b="b"/>
              <a:pathLst>
                <a:path w="4979" h="4525" extrusionOk="0">
                  <a:moveTo>
                    <a:pt x="2645" y="0"/>
                  </a:moveTo>
                  <a:cubicBezTo>
                    <a:pt x="1331" y="0"/>
                    <a:pt x="224" y="970"/>
                    <a:pt x="78" y="2307"/>
                  </a:cubicBezTo>
                  <a:cubicBezTo>
                    <a:pt x="1" y="3158"/>
                    <a:pt x="362" y="3983"/>
                    <a:pt x="1032" y="4525"/>
                  </a:cubicBezTo>
                  <a:cubicBezTo>
                    <a:pt x="852" y="4138"/>
                    <a:pt x="775" y="3700"/>
                    <a:pt x="826" y="3261"/>
                  </a:cubicBezTo>
                  <a:cubicBezTo>
                    <a:pt x="987" y="1867"/>
                    <a:pt x="2151" y="969"/>
                    <a:pt x="3382" y="969"/>
                  </a:cubicBezTo>
                  <a:cubicBezTo>
                    <a:pt x="3928" y="969"/>
                    <a:pt x="4487" y="1145"/>
                    <a:pt x="4978" y="1533"/>
                  </a:cubicBezTo>
                  <a:cubicBezTo>
                    <a:pt x="4592" y="682"/>
                    <a:pt x="3792" y="115"/>
                    <a:pt x="2889" y="11"/>
                  </a:cubicBezTo>
                  <a:cubicBezTo>
                    <a:pt x="2807" y="4"/>
                    <a:pt x="2726" y="0"/>
                    <a:pt x="2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82"/>
            <p:cNvSpPr/>
            <p:nvPr/>
          </p:nvSpPr>
          <p:spPr>
            <a:xfrm rot="-487177">
              <a:off x="5323995" y="3948010"/>
              <a:ext cx="885220" cy="221751"/>
            </a:xfrm>
            <a:custGeom>
              <a:avLst/>
              <a:gdLst/>
              <a:ahLst/>
              <a:cxnLst/>
              <a:rect l="l" t="t" r="r" b="b"/>
              <a:pathLst>
                <a:path w="32730" h="8199" extrusionOk="0">
                  <a:moveTo>
                    <a:pt x="30964" y="1"/>
                  </a:moveTo>
                  <a:cubicBezTo>
                    <a:pt x="25383" y="1"/>
                    <a:pt x="9707" y="1465"/>
                    <a:pt x="4746" y="4224"/>
                  </a:cubicBezTo>
                  <a:cubicBezTo>
                    <a:pt x="1729" y="5900"/>
                    <a:pt x="1" y="7293"/>
                    <a:pt x="2889" y="8118"/>
                  </a:cubicBezTo>
                  <a:cubicBezTo>
                    <a:pt x="3068" y="8174"/>
                    <a:pt x="3276" y="8198"/>
                    <a:pt x="3506" y="8198"/>
                  </a:cubicBezTo>
                  <a:cubicBezTo>
                    <a:pt x="4868" y="8198"/>
                    <a:pt x="6985" y="7351"/>
                    <a:pt x="8176" y="7241"/>
                  </a:cubicBezTo>
                  <a:cubicBezTo>
                    <a:pt x="12251" y="6829"/>
                    <a:pt x="16868" y="5952"/>
                    <a:pt x="20865" y="5642"/>
                  </a:cubicBezTo>
                  <a:cubicBezTo>
                    <a:pt x="21118" y="5621"/>
                    <a:pt x="21369" y="5611"/>
                    <a:pt x="21618" y="5611"/>
                  </a:cubicBezTo>
                  <a:cubicBezTo>
                    <a:pt x="25219" y="5611"/>
                    <a:pt x="28325" y="7673"/>
                    <a:pt x="30386" y="7673"/>
                  </a:cubicBezTo>
                  <a:cubicBezTo>
                    <a:pt x="31503" y="7673"/>
                    <a:pt x="32313" y="7068"/>
                    <a:pt x="32729" y="5204"/>
                  </a:cubicBezTo>
                  <a:lnTo>
                    <a:pt x="31930" y="20"/>
                  </a:lnTo>
                  <a:cubicBezTo>
                    <a:pt x="31656" y="7"/>
                    <a:pt x="31332" y="1"/>
                    <a:pt x="30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82"/>
            <p:cNvSpPr/>
            <p:nvPr/>
          </p:nvSpPr>
          <p:spPr>
            <a:xfrm rot="-487177">
              <a:off x="5336635" y="4172986"/>
              <a:ext cx="252611" cy="212150"/>
            </a:xfrm>
            <a:custGeom>
              <a:avLst/>
              <a:gdLst/>
              <a:ahLst/>
              <a:cxnLst/>
              <a:rect l="l" t="t" r="r" b="b"/>
              <a:pathLst>
                <a:path w="9340" h="7844" extrusionOk="0">
                  <a:moveTo>
                    <a:pt x="4119" y="0"/>
                  </a:moveTo>
                  <a:cubicBezTo>
                    <a:pt x="2132" y="0"/>
                    <a:pt x="454" y="1505"/>
                    <a:pt x="261" y="3505"/>
                  </a:cubicBezTo>
                  <a:cubicBezTo>
                    <a:pt x="1" y="6016"/>
                    <a:pt x="2022" y="7844"/>
                    <a:pt x="4185" y="7844"/>
                  </a:cubicBezTo>
                  <a:cubicBezTo>
                    <a:pt x="5021" y="7844"/>
                    <a:pt x="5877" y="7571"/>
                    <a:pt x="6632" y="6960"/>
                  </a:cubicBezTo>
                  <a:cubicBezTo>
                    <a:pt x="9340" y="4742"/>
                    <a:pt x="8024" y="358"/>
                    <a:pt x="4542" y="23"/>
                  </a:cubicBezTo>
                  <a:cubicBezTo>
                    <a:pt x="4400" y="8"/>
                    <a:pt x="4259" y="0"/>
                    <a:pt x="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82"/>
            <p:cNvSpPr/>
            <p:nvPr/>
          </p:nvSpPr>
          <p:spPr>
            <a:xfrm rot="-487177">
              <a:off x="5365715" y="4217858"/>
              <a:ext cx="134663" cy="122519"/>
            </a:xfrm>
            <a:custGeom>
              <a:avLst/>
              <a:gdLst/>
              <a:ahLst/>
              <a:cxnLst/>
              <a:rect l="l" t="t" r="r" b="b"/>
              <a:pathLst>
                <a:path w="4979" h="4530" extrusionOk="0">
                  <a:moveTo>
                    <a:pt x="2608" y="0"/>
                  </a:moveTo>
                  <a:cubicBezTo>
                    <a:pt x="1310" y="0"/>
                    <a:pt x="222" y="986"/>
                    <a:pt x="78" y="2285"/>
                  </a:cubicBezTo>
                  <a:cubicBezTo>
                    <a:pt x="1" y="3162"/>
                    <a:pt x="362" y="3987"/>
                    <a:pt x="1032" y="4529"/>
                  </a:cubicBezTo>
                  <a:cubicBezTo>
                    <a:pt x="852" y="4116"/>
                    <a:pt x="774" y="3678"/>
                    <a:pt x="826" y="3265"/>
                  </a:cubicBezTo>
                  <a:cubicBezTo>
                    <a:pt x="987" y="1865"/>
                    <a:pt x="2162" y="964"/>
                    <a:pt x="3400" y="964"/>
                  </a:cubicBezTo>
                  <a:cubicBezTo>
                    <a:pt x="3940" y="964"/>
                    <a:pt x="4492" y="1135"/>
                    <a:pt x="4978" y="1511"/>
                  </a:cubicBezTo>
                  <a:cubicBezTo>
                    <a:pt x="4591" y="686"/>
                    <a:pt x="3792" y="93"/>
                    <a:pt x="2889" y="16"/>
                  </a:cubicBezTo>
                  <a:cubicBezTo>
                    <a:pt x="2794" y="5"/>
                    <a:pt x="2700" y="0"/>
                    <a:pt x="2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82"/>
            <p:cNvSpPr/>
            <p:nvPr/>
          </p:nvSpPr>
          <p:spPr>
            <a:xfrm rot="-487177">
              <a:off x="6339624" y="4461774"/>
              <a:ext cx="252584" cy="212177"/>
            </a:xfrm>
            <a:custGeom>
              <a:avLst/>
              <a:gdLst/>
              <a:ahLst/>
              <a:cxnLst/>
              <a:rect l="l" t="t" r="r" b="b"/>
              <a:pathLst>
                <a:path w="9339" h="7845" extrusionOk="0">
                  <a:moveTo>
                    <a:pt x="4123" y="1"/>
                  </a:moveTo>
                  <a:cubicBezTo>
                    <a:pt x="2154" y="1"/>
                    <a:pt x="453" y="1507"/>
                    <a:pt x="261" y="3531"/>
                  </a:cubicBezTo>
                  <a:cubicBezTo>
                    <a:pt x="0" y="6023"/>
                    <a:pt x="2020" y="7845"/>
                    <a:pt x="4182" y="7845"/>
                  </a:cubicBezTo>
                  <a:cubicBezTo>
                    <a:pt x="5018" y="7845"/>
                    <a:pt x="5876" y="7573"/>
                    <a:pt x="6631" y="6961"/>
                  </a:cubicBezTo>
                  <a:cubicBezTo>
                    <a:pt x="9339" y="4743"/>
                    <a:pt x="8024" y="359"/>
                    <a:pt x="4542" y="24"/>
                  </a:cubicBezTo>
                  <a:cubicBezTo>
                    <a:pt x="4401" y="8"/>
                    <a:pt x="4261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82"/>
            <p:cNvSpPr/>
            <p:nvPr/>
          </p:nvSpPr>
          <p:spPr>
            <a:xfrm rot="-487177">
              <a:off x="6368065" y="4506876"/>
              <a:ext cx="134636" cy="123087"/>
            </a:xfrm>
            <a:custGeom>
              <a:avLst/>
              <a:gdLst/>
              <a:ahLst/>
              <a:cxnLst/>
              <a:rect l="l" t="t" r="r" b="b"/>
              <a:pathLst>
                <a:path w="4978" h="4551" extrusionOk="0">
                  <a:moveTo>
                    <a:pt x="2649" y="0"/>
                  </a:moveTo>
                  <a:cubicBezTo>
                    <a:pt x="1333" y="0"/>
                    <a:pt x="225" y="993"/>
                    <a:pt x="103" y="2307"/>
                  </a:cubicBezTo>
                  <a:cubicBezTo>
                    <a:pt x="0" y="3184"/>
                    <a:pt x="361" y="4009"/>
                    <a:pt x="1032" y="4551"/>
                  </a:cubicBezTo>
                  <a:cubicBezTo>
                    <a:pt x="877" y="4138"/>
                    <a:pt x="800" y="3699"/>
                    <a:pt x="825" y="3287"/>
                  </a:cubicBezTo>
                  <a:cubicBezTo>
                    <a:pt x="987" y="1886"/>
                    <a:pt x="2174" y="986"/>
                    <a:pt x="3411" y="986"/>
                  </a:cubicBezTo>
                  <a:cubicBezTo>
                    <a:pt x="3951" y="986"/>
                    <a:pt x="4500" y="1157"/>
                    <a:pt x="4978" y="1533"/>
                  </a:cubicBezTo>
                  <a:cubicBezTo>
                    <a:pt x="4617" y="682"/>
                    <a:pt x="3817" y="115"/>
                    <a:pt x="2889" y="11"/>
                  </a:cubicBezTo>
                  <a:cubicBezTo>
                    <a:pt x="2808" y="4"/>
                    <a:pt x="2728" y="0"/>
                    <a:pt x="2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82"/>
            <p:cNvSpPr/>
            <p:nvPr/>
          </p:nvSpPr>
          <p:spPr>
            <a:xfrm rot="-487177">
              <a:off x="5812971" y="4459411"/>
              <a:ext cx="252611" cy="212474"/>
            </a:xfrm>
            <a:custGeom>
              <a:avLst/>
              <a:gdLst/>
              <a:ahLst/>
              <a:cxnLst/>
              <a:rect l="l" t="t" r="r" b="b"/>
              <a:pathLst>
                <a:path w="9340" h="7856" extrusionOk="0">
                  <a:moveTo>
                    <a:pt x="4123" y="1"/>
                  </a:moveTo>
                  <a:cubicBezTo>
                    <a:pt x="2155" y="1"/>
                    <a:pt x="454" y="1505"/>
                    <a:pt x="261" y="3505"/>
                  </a:cubicBezTo>
                  <a:cubicBezTo>
                    <a:pt x="1" y="6016"/>
                    <a:pt x="2019" y="7856"/>
                    <a:pt x="4181" y="7856"/>
                  </a:cubicBezTo>
                  <a:cubicBezTo>
                    <a:pt x="5018" y="7856"/>
                    <a:pt x="5876" y="7580"/>
                    <a:pt x="6631" y="6961"/>
                  </a:cubicBezTo>
                  <a:cubicBezTo>
                    <a:pt x="9339" y="4743"/>
                    <a:pt x="8024" y="359"/>
                    <a:pt x="4542" y="24"/>
                  </a:cubicBezTo>
                  <a:cubicBezTo>
                    <a:pt x="4401" y="8"/>
                    <a:pt x="4261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82"/>
            <p:cNvSpPr/>
            <p:nvPr/>
          </p:nvSpPr>
          <p:spPr>
            <a:xfrm rot="-487177">
              <a:off x="5842038" y="4504421"/>
              <a:ext cx="134636" cy="122384"/>
            </a:xfrm>
            <a:custGeom>
              <a:avLst/>
              <a:gdLst/>
              <a:ahLst/>
              <a:cxnLst/>
              <a:rect l="l" t="t" r="r" b="b"/>
              <a:pathLst>
                <a:path w="4978" h="4525" extrusionOk="0">
                  <a:moveTo>
                    <a:pt x="2644" y="0"/>
                  </a:moveTo>
                  <a:cubicBezTo>
                    <a:pt x="1331" y="0"/>
                    <a:pt x="223" y="970"/>
                    <a:pt x="78" y="2307"/>
                  </a:cubicBezTo>
                  <a:cubicBezTo>
                    <a:pt x="0" y="3158"/>
                    <a:pt x="361" y="3983"/>
                    <a:pt x="1032" y="4525"/>
                  </a:cubicBezTo>
                  <a:cubicBezTo>
                    <a:pt x="851" y="4138"/>
                    <a:pt x="774" y="3699"/>
                    <a:pt x="825" y="3261"/>
                  </a:cubicBezTo>
                  <a:cubicBezTo>
                    <a:pt x="987" y="1880"/>
                    <a:pt x="2159" y="985"/>
                    <a:pt x="3396" y="985"/>
                  </a:cubicBezTo>
                  <a:cubicBezTo>
                    <a:pt x="3937" y="985"/>
                    <a:pt x="4491" y="1156"/>
                    <a:pt x="4978" y="1533"/>
                  </a:cubicBezTo>
                  <a:cubicBezTo>
                    <a:pt x="4591" y="682"/>
                    <a:pt x="3791" y="115"/>
                    <a:pt x="2889" y="11"/>
                  </a:cubicBezTo>
                  <a:cubicBezTo>
                    <a:pt x="2807" y="4"/>
                    <a:pt x="2725" y="0"/>
                    <a:pt x="2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82"/>
            <p:cNvSpPr/>
            <p:nvPr/>
          </p:nvSpPr>
          <p:spPr>
            <a:xfrm rot="-487177">
              <a:off x="6184186" y="3960058"/>
              <a:ext cx="293694" cy="593635"/>
            </a:xfrm>
            <a:custGeom>
              <a:avLst/>
              <a:gdLst/>
              <a:ahLst/>
              <a:cxnLst/>
              <a:rect l="l" t="t" r="r" b="b"/>
              <a:pathLst>
                <a:path w="10859" h="21949" extrusionOk="0">
                  <a:moveTo>
                    <a:pt x="6242" y="1"/>
                  </a:moveTo>
                  <a:cubicBezTo>
                    <a:pt x="6242" y="1"/>
                    <a:pt x="1239" y="1265"/>
                    <a:pt x="620" y="3302"/>
                  </a:cubicBezTo>
                  <a:cubicBezTo>
                    <a:pt x="1" y="5365"/>
                    <a:pt x="2606" y="9208"/>
                    <a:pt x="4798" y="14650"/>
                  </a:cubicBezTo>
                  <a:cubicBezTo>
                    <a:pt x="6990" y="20092"/>
                    <a:pt x="7325" y="21949"/>
                    <a:pt x="7325" y="21949"/>
                  </a:cubicBezTo>
                  <a:lnTo>
                    <a:pt x="10652" y="21278"/>
                  </a:lnTo>
                  <a:cubicBezTo>
                    <a:pt x="10652" y="21278"/>
                    <a:pt x="10859" y="18906"/>
                    <a:pt x="9182" y="10910"/>
                  </a:cubicBezTo>
                  <a:cubicBezTo>
                    <a:pt x="7506" y="2915"/>
                    <a:pt x="6242" y="1"/>
                    <a:pt x="6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82"/>
            <p:cNvSpPr/>
            <p:nvPr/>
          </p:nvSpPr>
          <p:spPr>
            <a:xfrm rot="-487177">
              <a:off x="5851751" y="3962118"/>
              <a:ext cx="365528" cy="576218"/>
            </a:xfrm>
            <a:custGeom>
              <a:avLst/>
              <a:gdLst/>
              <a:ahLst/>
              <a:cxnLst/>
              <a:rect l="l" t="t" r="r" b="b"/>
              <a:pathLst>
                <a:path w="13515" h="21305" extrusionOk="0">
                  <a:moveTo>
                    <a:pt x="8434" y="1"/>
                  </a:moveTo>
                  <a:cubicBezTo>
                    <a:pt x="8434" y="1"/>
                    <a:pt x="6628" y="2606"/>
                    <a:pt x="3456" y="10137"/>
                  </a:cubicBezTo>
                  <a:cubicBezTo>
                    <a:pt x="258" y="17642"/>
                    <a:pt x="0" y="20015"/>
                    <a:pt x="0" y="20015"/>
                  </a:cubicBezTo>
                  <a:lnTo>
                    <a:pt x="3121" y="21304"/>
                  </a:lnTo>
                  <a:cubicBezTo>
                    <a:pt x="3121" y="21304"/>
                    <a:pt x="3817" y="19550"/>
                    <a:pt x="7015" y="14624"/>
                  </a:cubicBezTo>
                  <a:cubicBezTo>
                    <a:pt x="10213" y="9698"/>
                    <a:pt x="13515" y="6423"/>
                    <a:pt x="13308" y="4282"/>
                  </a:cubicBezTo>
                  <a:cubicBezTo>
                    <a:pt x="13076" y="2142"/>
                    <a:pt x="8434" y="1"/>
                    <a:pt x="8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82"/>
            <p:cNvSpPr/>
            <p:nvPr/>
          </p:nvSpPr>
          <p:spPr>
            <a:xfrm rot="-487177">
              <a:off x="5534454" y="2394137"/>
              <a:ext cx="802188" cy="319929"/>
            </a:xfrm>
            <a:custGeom>
              <a:avLst/>
              <a:gdLst/>
              <a:ahLst/>
              <a:cxnLst/>
              <a:rect l="l" t="t" r="r" b="b"/>
              <a:pathLst>
                <a:path w="29660" h="11829" extrusionOk="0">
                  <a:moveTo>
                    <a:pt x="3879" y="0"/>
                  </a:moveTo>
                  <a:cubicBezTo>
                    <a:pt x="3061" y="0"/>
                    <a:pt x="2362" y="99"/>
                    <a:pt x="1909" y="351"/>
                  </a:cubicBezTo>
                  <a:cubicBezTo>
                    <a:pt x="929" y="970"/>
                    <a:pt x="232" y="1951"/>
                    <a:pt x="0" y="3085"/>
                  </a:cubicBezTo>
                  <a:cubicBezTo>
                    <a:pt x="329" y="3067"/>
                    <a:pt x="657" y="3049"/>
                    <a:pt x="994" y="3049"/>
                  </a:cubicBezTo>
                  <a:cubicBezTo>
                    <a:pt x="1134" y="3049"/>
                    <a:pt x="1275" y="3052"/>
                    <a:pt x="1419" y="3060"/>
                  </a:cubicBezTo>
                  <a:cubicBezTo>
                    <a:pt x="2476" y="3137"/>
                    <a:pt x="3508" y="3317"/>
                    <a:pt x="4539" y="3550"/>
                  </a:cubicBezTo>
                  <a:cubicBezTo>
                    <a:pt x="5752" y="3782"/>
                    <a:pt x="6964" y="4065"/>
                    <a:pt x="8176" y="4349"/>
                  </a:cubicBezTo>
                  <a:cubicBezTo>
                    <a:pt x="10213" y="4839"/>
                    <a:pt x="12277" y="5174"/>
                    <a:pt x="14340" y="5613"/>
                  </a:cubicBezTo>
                  <a:cubicBezTo>
                    <a:pt x="16687" y="6129"/>
                    <a:pt x="19008" y="6722"/>
                    <a:pt x="21252" y="7444"/>
                  </a:cubicBezTo>
                  <a:cubicBezTo>
                    <a:pt x="23341" y="8114"/>
                    <a:pt x="25456" y="8888"/>
                    <a:pt x="27235" y="9971"/>
                  </a:cubicBezTo>
                  <a:cubicBezTo>
                    <a:pt x="28061" y="10410"/>
                    <a:pt x="28731" y="11055"/>
                    <a:pt x="29195" y="11828"/>
                  </a:cubicBezTo>
                  <a:cubicBezTo>
                    <a:pt x="29660" y="10049"/>
                    <a:pt x="29041" y="7083"/>
                    <a:pt x="27106" y="5845"/>
                  </a:cubicBezTo>
                  <a:cubicBezTo>
                    <a:pt x="26513" y="5458"/>
                    <a:pt x="22103" y="4272"/>
                    <a:pt x="20530" y="3807"/>
                  </a:cubicBezTo>
                  <a:cubicBezTo>
                    <a:pt x="17100" y="2853"/>
                    <a:pt x="13669" y="1770"/>
                    <a:pt x="10213" y="970"/>
                  </a:cubicBezTo>
                  <a:cubicBezTo>
                    <a:pt x="8652" y="603"/>
                    <a:pt x="5901" y="0"/>
                    <a:pt x="3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82"/>
            <p:cNvSpPr/>
            <p:nvPr/>
          </p:nvSpPr>
          <p:spPr>
            <a:xfrm rot="-487177">
              <a:off x="5538670" y="2474377"/>
              <a:ext cx="795913" cy="307839"/>
            </a:xfrm>
            <a:custGeom>
              <a:avLst/>
              <a:gdLst/>
              <a:ahLst/>
              <a:cxnLst/>
              <a:rect l="l" t="t" r="r" b="b"/>
              <a:pathLst>
                <a:path w="29428" h="11382" extrusionOk="0">
                  <a:moveTo>
                    <a:pt x="1102" y="1"/>
                  </a:moveTo>
                  <a:cubicBezTo>
                    <a:pt x="803" y="1"/>
                    <a:pt x="498" y="19"/>
                    <a:pt x="206" y="37"/>
                  </a:cubicBezTo>
                  <a:cubicBezTo>
                    <a:pt x="0" y="862"/>
                    <a:pt x="181" y="1765"/>
                    <a:pt x="671" y="2461"/>
                  </a:cubicBezTo>
                  <a:cubicBezTo>
                    <a:pt x="2321" y="4551"/>
                    <a:pt x="7634" y="5866"/>
                    <a:pt x="10445" y="6820"/>
                  </a:cubicBezTo>
                  <a:cubicBezTo>
                    <a:pt x="14314" y="8135"/>
                    <a:pt x="18337" y="9631"/>
                    <a:pt x="22232" y="10818"/>
                  </a:cubicBezTo>
                  <a:cubicBezTo>
                    <a:pt x="23469" y="11186"/>
                    <a:pt x="24577" y="11381"/>
                    <a:pt x="25541" y="11381"/>
                  </a:cubicBezTo>
                  <a:cubicBezTo>
                    <a:pt x="27412" y="11381"/>
                    <a:pt x="28738" y="10646"/>
                    <a:pt x="29402" y="9012"/>
                  </a:cubicBezTo>
                  <a:cubicBezTo>
                    <a:pt x="29402" y="8987"/>
                    <a:pt x="29402" y="8987"/>
                    <a:pt x="29427" y="8961"/>
                  </a:cubicBezTo>
                  <a:cubicBezTo>
                    <a:pt x="28808" y="6846"/>
                    <a:pt x="23986" y="5195"/>
                    <a:pt x="21535" y="4396"/>
                  </a:cubicBezTo>
                  <a:cubicBezTo>
                    <a:pt x="19266" y="3674"/>
                    <a:pt x="16919" y="3080"/>
                    <a:pt x="14598" y="2590"/>
                  </a:cubicBezTo>
                  <a:cubicBezTo>
                    <a:pt x="12534" y="2126"/>
                    <a:pt x="10471" y="1791"/>
                    <a:pt x="8408" y="1301"/>
                  </a:cubicBezTo>
                  <a:cubicBezTo>
                    <a:pt x="6190" y="785"/>
                    <a:pt x="3714" y="89"/>
                    <a:pt x="1470" y="11"/>
                  </a:cubicBezTo>
                  <a:cubicBezTo>
                    <a:pt x="1349" y="4"/>
                    <a:pt x="1226" y="1"/>
                    <a:pt x="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82"/>
            <p:cNvSpPr/>
            <p:nvPr/>
          </p:nvSpPr>
          <p:spPr>
            <a:xfrm rot="-487177">
              <a:off x="5722013" y="2635327"/>
              <a:ext cx="392737" cy="767488"/>
            </a:xfrm>
            <a:custGeom>
              <a:avLst/>
              <a:gdLst/>
              <a:ahLst/>
              <a:cxnLst/>
              <a:rect l="l" t="t" r="r" b="b"/>
              <a:pathLst>
                <a:path w="14521" h="28377" extrusionOk="0">
                  <a:moveTo>
                    <a:pt x="8924" y="0"/>
                  </a:moveTo>
                  <a:cubicBezTo>
                    <a:pt x="8924" y="0"/>
                    <a:pt x="4153" y="14598"/>
                    <a:pt x="2141" y="20401"/>
                  </a:cubicBezTo>
                  <a:cubicBezTo>
                    <a:pt x="1471" y="22335"/>
                    <a:pt x="697" y="24243"/>
                    <a:pt x="1" y="25971"/>
                  </a:cubicBezTo>
                  <a:cubicBezTo>
                    <a:pt x="1672" y="27443"/>
                    <a:pt x="3945" y="28377"/>
                    <a:pt x="6098" y="28377"/>
                  </a:cubicBezTo>
                  <a:cubicBezTo>
                    <a:pt x="7001" y="28377"/>
                    <a:pt x="7884" y="28212"/>
                    <a:pt x="8692" y="27854"/>
                  </a:cubicBezTo>
                  <a:cubicBezTo>
                    <a:pt x="11581" y="18569"/>
                    <a:pt x="14521" y="1290"/>
                    <a:pt x="14521" y="1290"/>
                  </a:cubicBezTo>
                  <a:lnTo>
                    <a:pt x="8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82"/>
            <p:cNvSpPr/>
            <p:nvPr/>
          </p:nvSpPr>
          <p:spPr>
            <a:xfrm rot="-487177">
              <a:off x="5173345" y="2736565"/>
              <a:ext cx="1632288" cy="1052852"/>
            </a:xfrm>
            <a:custGeom>
              <a:avLst/>
              <a:gdLst/>
              <a:ahLst/>
              <a:cxnLst/>
              <a:rect l="l" t="t" r="r" b="b"/>
              <a:pathLst>
                <a:path w="60352" h="38928" extrusionOk="0">
                  <a:moveTo>
                    <a:pt x="13843" y="0"/>
                  </a:moveTo>
                  <a:cubicBezTo>
                    <a:pt x="11164" y="0"/>
                    <a:pt x="9095" y="842"/>
                    <a:pt x="7635" y="2785"/>
                  </a:cubicBezTo>
                  <a:cubicBezTo>
                    <a:pt x="4540" y="6937"/>
                    <a:pt x="5288" y="9929"/>
                    <a:pt x="3689" y="17976"/>
                  </a:cubicBezTo>
                  <a:cubicBezTo>
                    <a:pt x="2064" y="26022"/>
                    <a:pt x="1" y="28163"/>
                    <a:pt x="2399" y="31181"/>
                  </a:cubicBezTo>
                  <a:cubicBezTo>
                    <a:pt x="4798" y="34224"/>
                    <a:pt x="30202" y="32934"/>
                    <a:pt x="39770" y="34765"/>
                  </a:cubicBezTo>
                  <a:cubicBezTo>
                    <a:pt x="46746" y="36123"/>
                    <a:pt x="51930" y="38928"/>
                    <a:pt x="55161" y="38928"/>
                  </a:cubicBezTo>
                  <a:cubicBezTo>
                    <a:pt x="56350" y="38928"/>
                    <a:pt x="57275" y="38548"/>
                    <a:pt x="57927" y="37577"/>
                  </a:cubicBezTo>
                  <a:cubicBezTo>
                    <a:pt x="60351" y="33966"/>
                    <a:pt x="55864" y="21561"/>
                    <a:pt x="54316" y="18904"/>
                  </a:cubicBezTo>
                  <a:cubicBezTo>
                    <a:pt x="52769" y="16222"/>
                    <a:pt x="51737" y="12714"/>
                    <a:pt x="51737" y="12714"/>
                  </a:cubicBezTo>
                  <a:cubicBezTo>
                    <a:pt x="51737" y="12714"/>
                    <a:pt x="51528" y="12808"/>
                    <a:pt x="50748" y="12808"/>
                  </a:cubicBezTo>
                  <a:cubicBezTo>
                    <a:pt x="49795" y="12808"/>
                    <a:pt x="47990" y="12668"/>
                    <a:pt x="44670" y="12044"/>
                  </a:cubicBezTo>
                  <a:cubicBezTo>
                    <a:pt x="38635" y="10883"/>
                    <a:pt x="32807" y="5777"/>
                    <a:pt x="25353" y="2888"/>
                  </a:cubicBezTo>
                  <a:cubicBezTo>
                    <a:pt x="20728" y="1090"/>
                    <a:pt x="16891" y="0"/>
                    <a:pt x="13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82"/>
            <p:cNvSpPr/>
            <p:nvPr/>
          </p:nvSpPr>
          <p:spPr>
            <a:xfrm rot="-487177">
              <a:off x="5228860" y="2781777"/>
              <a:ext cx="855902" cy="629985"/>
            </a:xfrm>
            <a:custGeom>
              <a:avLst/>
              <a:gdLst/>
              <a:ahLst/>
              <a:cxnLst/>
              <a:rect l="l" t="t" r="r" b="b"/>
              <a:pathLst>
                <a:path w="31646" h="23293" extrusionOk="0">
                  <a:moveTo>
                    <a:pt x="10793" y="1"/>
                  </a:moveTo>
                  <a:cubicBezTo>
                    <a:pt x="8112" y="1"/>
                    <a:pt x="6042" y="845"/>
                    <a:pt x="4591" y="2789"/>
                  </a:cubicBezTo>
                  <a:cubicBezTo>
                    <a:pt x="1496" y="6941"/>
                    <a:pt x="2244" y="9907"/>
                    <a:pt x="645" y="17980"/>
                  </a:cubicBezTo>
                  <a:cubicBezTo>
                    <a:pt x="413" y="19037"/>
                    <a:pt x="206" y="19991"/>
                    <a:pt x="0" y="20842"/>
                  </a:cubicBezTo>
                  <a:cubicBezTo>
                    <a:pt x="2992" y="21049"/>
                    <a:pt x="6035" y="21745"/>
                    <a:pt x="8898" y="22261"/>
                  </a:cubicBezTo>
                  <a:cubicBezTo>
                    <a:pt x="11929" y="22816"/>
                    <a:pt x="15038" y="23292"/>
                    <a:pt x="18118" y="23292"/>
                  </a:cubicBezTo>
                  <a:cubicBezTo>
                    <a:pt x="20907" y="23292"/>
                    <a:pt x="23672" y="22901"/>
                    <a:pt x="26332" y="21822"/>
                  </a:cubicBezTo>
                  <a:cubicBezTo>
                    <a:pt x="28783" y="20842"/>
                    <a:pt x="31130" y="19089"/>
                    <a:pt x="31413" y="16303"/>
                  </a:cubicBezTo>
                  <a:cubicBezTo>
                    <a:pt x="31645" y="13827"/>
                    <a:pt x="30201" y="11403"/>
                    <a:pt x="28757" y="9494"/>
                  </a:cubicBezTo>
                  <a:cubicBezTo>
                    <a:pt x="26900" y="7148"/>
                    <a:pt x="24682" y="5110"/>
                    <a:pt x="22206" y="3434"/>
                  </a:cubicBezTo>
                  <a:cubicBezTo>
                    <a:pt x="21484" y="2944"/>
                    <a:pt x="20710" y="2454"/>
                    <a:pt x="19936" y="2015"/>
                  </a:cubicBezTo>
                  <a:cubicBezTo>
                    <a:pt x="16355" y="742"/>
                    <a:pt x="13306" y="1"/>
                    <a:pt x="10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82"/>
            <p:cNvSpPr/>
            <p:nvPr/>
          </p:nvSpPr>
          <p:spPr>
            <a:xfrm rot="-487177">
              <a:off x="6310927" y="1246563"/>
              <a:ext cx="1236062" cy="1685974"/>
            </a:xfrm>
            <a:custGeom>
              <a:avLst/>
              <a:gdLst/>
              <a:ahLst/>
              <a:cxnLst/>
              <a:rect l="l" t="t" r="r" b="b"/>
              <a:pathLst>
                <a:path w="45702" h="62337" extrusionOk="0">
                  <a:moveTo>
                    <a:pt x="45702" y="0"/>
                  </a:moveTo>
                  <a:cubicBezTo>
                    <a:pt x="45701" y="0"/>
                    <a:pt x="34457" y="1548"/>
                    <a:pt x="32316" y="3095"/>
                  </a:cubicBezTo>
                  <a:cubicBezTo>
                    <a:pt x="30176" y="4642"/>
                    <a:pt x="28474" y="5880"/>
                    <a:pt x="27880" y="10187"/>
                  </a:cubicBezTo>
                  <a:cubicBezTo>
                    <a:pt x="27287" y="14494"/>
                    <a:pt x="27674" y="23083"/>
                    <a:pt x="25404" y="26616"/>
                  </a:cubicBezTo>
                  <a:cubicBezTo>
                    <a:pt x="23109" y="30175"/>
                    <a:pt x="15707" y="35746"/>
                    <a:pt x="11916" y="38531"/>
                  </a:cubicBezTo>
                  <a:cubicBezTo>
                    <a:pt x="8099" y="41317"/>
                    <a:pt x="5442" y="41601"/>
                    <a:pt x="2941" y="45547"/>
                  </a:cubicBezTo>
                  <a:cubicBezTo>
                    <a:pt x="465" y="49493"/>
                    <a:pt x="1" y="53542"/>
                    <a:pt x="1110" y="56791"/>
                  </a:cubicBezTo>
                  <a:cubicBezTo>
                    <a:pt x="2193" y="60041"/>
                    <a:pt x="2709" y="62336"/>
                    <a:pt x="2709" y="62336"/>
                  </a:cubicBezTo>
                  <a:cubicBezTo>
                    <a:pt x="2709" y="62336"/>
                    <a:pt x="37836" y="20891"/>
                    <a:pt x="39615" y="18105"/>
                  </a:cubicBezTo>
                  <a:cubicBezTo>
                    <a:pt x="39873" y="17693"/>
                    <a:pt x="40079" y="17254"/>
                    <a:pt x="40260" y="16816"/>
                  </a:cubicBezTo>
                  <a:cubicBezTo>
                    <a:pt x="40260" y="16816"/>
                    <a:pt x="35463" y="16326"/>
                    <a:pt x="34534" y="15165"/>
                  </a:cubicBezTo>
                  <a:cubicBezTo>
                    <a:pt x="33090" y="13437"/>
                    <a:pt x="33967" y="7789"/>
                    <a:pt x="35592" y="6241"/>
                  </a:cubicBezTo>
                  <a:cubicBezTo>
                    <a:pt x="36307" y="5563"/>
                    <a:pt x="38208" y="5386"/>
                    <a:pt x="39997" y="5386"/>
                  </a:cubicBezTo>
                  <a:cubicBezTo>
                    <a:pt x="41949" y="5386"/>
                    <a:pt x="43767" y="5597"/>
                    <a:pt x="43767" y="5597"/>
                  </a:cubicBezTo>
                  <a:cubicBezTo>
                    <a:pt x="43767" y="5984"/>
                    <a:pt x="43742" y="6396"/>
                    <a:pt x="43690" y="6809"/>
                  </a:cubicBezTo>
                  <a:cubicBezTo>
                    <a:pt x="44825" y="3121"/>
                    <a:pt x="45702" y="0"/>
                    <a:pt x="45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82"/>
            <p:cNvSpPr/>
            <p:nvPr/>
          </p:nvSpPr>
          <p:spPr>
            <a:xfrm rot="-487177">
              <a:off x="7321132" y="1369967"/>
              <a:ext cx="90713" cy="263700"/>
            </a:xfrm>
            <a:custGeom>
              <a:avLst/>
              <a:gdLst/>
              <a:ahLst/>
              <a:cxnLst/>
              <a:rect l="l" t="t" r="r" b="b"/>
              <a:pathLst>
                <a:path w="3354" h="9750" extrusionOk="0">
                  <a:moveTo>
                    <a:pt x="3354" y="1"/>
                  </a:moveTo>
                  <a:lnTo>
                    <a:pt x="3354" y="1"/>
                  </a:lnTo>
                  <a:cubicBezTo>
                    <a:pt x="3173" y="310"/>
                    <a:pt x="1" y="9724"/>
                    <a:pt x="1" y="9750"/>
                  </a:cubicBezTo>
                  <a:cubicBezTo>
                    <a:pt x="981" y="7532"/>
                    <a:pt x="2271" y="3560"/>
                    <a:pt x="3354" y="1"/>
                  </a:cubicBezTo>
                  <a:close/>
                </a:path>
              </a:pathLst>
            </a:custGeom>
            <a:solidFill>
              <a:srgbClr val="242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82"/>
            <p:cNvSpPr/>
            <p:nvPr/>
          </p:nvSpPr>
          <p:spPr>
            <a:xfrm rot="-487177">
              <a:off x="6402371" y="1777403"/>
              <a:ext cx="991917" cy="1162848"/>
            </a:xfrm>
            <a:custGeom>
              <a:avLst/>
              <a:gdLst/>
              <a:ahLst/>
              <a:cxnLst/>
              <a:rect l="l" t="t" r="r" b="b"/>
              <a:pathLst>
                <a:path w="36675" h="42995" extrusionOk="0">
                  <a:moveTo>
                    <a:pt x="36675" y="1"/>
                  </a:moveTo>
                  <a:cubicBezTo>
                    <a:pt x="35205" y="646"/>
                    <a:pt x="33580" y="1058"/>
                    <a:pt x="32033" y="1780"/>
                  </a:cubicBezTo>
                  <a:cubicBezTo>
                    <a:pt x="30537" y="2477"/>
                    <a:pt x="29299" y="3663"/>
                    <a:pt x="28525" y="5108"/>
                  </a:cubicBezTo>
                  <a:cubicBezTo>
                    <a:pt x="27622" y="6707"/>
                    <a:pt x="26797" y="8306"/>
                    <a:pt x="25843" y="9827"/>
                  </a:cubicBezTo>
                  <a:cubicBezTo>
                    <a:pt x="23908" y="12948"/>
                    <a:pt x="21304" y="15604"/>
                    <a:pt x="18235" y="17564"/>
                  </a:cubicBezTo>
                  <a:lnTo>
                    <a:pt x="12251" y="21433"/>
                  </a:lnTo>
                  <a:cubicBezTo>
                    <a:pt x="10575" y="22542"/>
                    <a:pt x="8821" y="23574"/>
                    <a:pt x="7299" y="24889"/>
                  </a:cubicBezTo>
                  <a:cubicBezTo>
                    <a:pt x="2683" y="28887"/>
                    <a:pt x="877" y="34457"/>
                    <a:pt x="0" y="40312"/>
                  </a:cubicBezTo>
                  <a:cubicBezTo>
                    <a:pt x="491" y="41963"/>
                    <a:pt x="723" y="42994"/>
                    <a:pt x="723" y="42994"/>
                  </a:cubicBezTo>
                  <a:cubicBezTo>
                    <a:pt x="723" y="42994"/>
                    <a:pt x="30743" y="7532"/>
                    <a:pt x="36675" y="1"/>
                  </a:cubicBezTo>
                  <a:close/>
                </a:path>
              </a:pathLst>
            </a:custGeom>
            <a:solidFill>
              <a:srgbClr val="242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82"/>
            <p:cNvSpPr/>
            <p:nvPr/>
          </p:nvSpPr>
          <p:spPr>
            <a:xfrm rot="-487177">
              <a:off x="7321132" y="1369967"/>
              <a:ext cx="90713" cy="263700"/>
            </a:xfrm>
            <a:custGeom>
              <a:avLst/>
              <a:gdLst/>
              <a:ahLst/>
              <a:cxnLst/>
              <a:rect l="l" t="t" r="r" b="b"/>
              <a:pathLst>
                <a:path w="3354" h="9750" extrusionOk="0">
                  <a:moveTo>
                    <a:pt x="3354" y="1"/>
                  </a:moveTo>
                  <a:lnTo>
                    <a:pt x="3354" y="1"/>
                  </a:lnTo>
                  <a:cubicBezTo>
                    <a:pt x="3173" y="310"/>
                    <a:pt x="1" y="9724"/>
                    <a:pt x="1" y="9750"/>
                  </a:cubicBezTo>
                  <a:cubicBezTo>
                    <a:pt x="981" y="7532"/>
                    <a:pt x="2271" y="3560"/>
                    <a:pt x="3354" y="1"/>
                  </a:cubicBezTo>
                  <a:close/>
                </a:path>
              </a:pathLst>
            </a:custGeom>
            <a:solidFill>
              <a:srgbClr val="553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82"/>
            <p:cNvSpPr/>
            <p:nvPr/>
          </p:nvSpPr>
          <p:spPr>
            <a:xfrm rot="-487177">
              <a:off x="6364570" y="713144"/>
              <a:ext cx="1735496" cy="2451867"/>
            </a:xfrm>
            <a:custGeom>
              <a:avLst/>
              <a:gdLst/>
              <a:ahLst/>
              <a:cxnLst/>
              <a:rect l="l" t="t" r="r" b="b"/>
              <a:pathLst>
                <a:path w="64168" h="90655" extrusionOk="0">
                  <a:moveTo>
                    <a:pt x="54024" y="1"/>
                  </a:moveTo>
                  <a:cubicBezTo>
                    <a:pt x="53496" y="1"/>
                    <a:pt x="53032" y="59"/>
                    <a:pt x="52665" y="184"/>
                  </a:cubicBezTo>
                  <a:cubicBezTo>
                    <a:pt x="49209" y="1345"/>
                    <a:pt x="48873" y="6039"/>
                    <a:pt x="45701" y="11481"/>
                  </a:cubicBezTo>
                  <a:cubicBezTo>
                    <a:pt x="42529" y="16897"/>
                    <a:pt x="41162" y="23680"/>
                    <a:pt x="40079" y="27600"/>
                  </a:cubicBezTo>
                  <a:cubicBezTo>
                    <a:pt x="38999" y="31483"/>
                    <a:pt x="36097" y="36085"/>
                    <a:pt x="34854" y="36085"/>
                  </a:cubicBezTo>
                  <a:cubicBezTo>
                    <a:pt x="34850" y="36085"/>
                    <a:pt x="34847" y="36085"/>
                    <a:pt x="34843" y="36085"/>
                  </a:cubicBezTo>
                  <a:cubicBezTo>
                    <a:pt x="34463" y="36069"/>
                    <a:pt x="33949" y="36002"/>
                    <a:pt x="33349" y="36002"/>
                  </a:cubicBezTo>
                  <a:cubicBezTo>
                    <a:pt x="32032" y="36002"/>
                    <a:pt x="30300" y="36323"/>
                    <a:pt x="28654" y="38200"/>
                  </a:cubicBezTo>
                  <a:cubicBezTo>
                    <a:pt x="26281" y="40908"/>
                    <a:pt x="17692" y="59142"/>
                    <a:pt x="13463" y="63991"/>
                  </a:cubicBezTo>
                  <a:cubicBezTo>
                    <a:pt x="9233" y="68839"/>
                    <a:pt x="77" y="78408"/>
                    <a:pt x="52" y="80419"/>
                  </a:cubicBezTo>
                  <a:cubicBezTo>
                    <a:pt x="0" y="82457"/>
                    <a:pt x="1676" y="89240"/>
                    <a:pt x="3147" y="90426"/>
                  </a:cubicBezTo>
                  <a:cubicBezTo>
                    <a:pt x="3339" y="90581"/>
                    <a:pt x="3526" y="90655"/>
                    <a:pt x="3724" y="90655"/>
                  </a:cubicBezTo>
                  <a:cubicBezTo>
                    <a:pt x="5042" y="90655"/>
                    <a:pt x="6860" y="87404"/>
                    <a:pt x="14056" y="83256"/>
                  </a:cubicBezTo>
                  <a:cubicBezTo>
                    <a:pt x="22335" y="78459"/>
                    <a:pt x="29195" y="70567"/>
                    <a:pt x="34611" y="63733"/>
                  </a:cubicBezTo>
                  <a:cubicBezTo>
                    <a:pt x="40027" y="56924"/>
                    <a:pt x="39821" y="53571"/>
                    <a:pt x="42529" y="49470"/>
                  </a:cubicBezTo>
                  <a:cubicBezTo>
                    <a:pt x="45211" y="45370"/>
                    <a:pt x="49982" y="36962"/>
                    <a:pt x="55166" y="29895"/>
                  </a:cubicBezTo>
                  <a:cubicBezTo>
                    <a:pt x="60376" y="22854"/>
                    <a:pt x="64167" y="8231"/>
                    <a:pt x="63600" y="5033"/>
                  </a:cubicBezTo>
                  <a:cubicBezTo>
                    <a:pt x="63089" y="2277"/>
                    <a:pt x="57312" y="1"/>
                    <a:pt x="54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82"/>
            <p:cNvSpPr/>
            <p:nvPr/>
          </p:nvSpPr>
          <p:spPr>
            <a:xfrm rot="-487177">
              <a:off x="7244258" y="709758"/>
              <a:ext cx="487615" cy="903124"/>
            </a:xfrm>
            <a:custGeom>
              <a:avLst/>
              <a:gdLst/>
              <a:ahLst/>
              <a:cxnLst/>
              <a:rect l="l" t="t" r="r" b="b"/>
              <a:pathLst>
                <a:path w="18029" h="33392" extrusionOk="0">
                  <a:moveTo>
                    <a:pt x="14212" y="1"/>
                  </a:moveTo>
                  <a:cubicBezTo>
                    <a:pt x="12432" y="2038"/>
                    <a:pt x="11633" y="5804"/>
                    <a:pt x="9208" y="9956"/>
                  </a:cubicBezTo>
                  <a:cubicBezTo>
                    <a:pt x="6036" y="15398"/>
                    <a:pt x="4669" y="22181"/>
                    <a:pt x="3586" y="26075"/>
                  </a:cubicBezTo>
                  <a:cubicBezTo>
                    <a:pt x="2838" y="28680"/>
                    <a:pt x="1626" y="31104"/>
                    <a:pt x="1" y="33271"/>
                  </a:cubicBezTo>
                  <a:cubicBezTo>
                    <a:pt x="468" y="33351"/>
                    <a:pt x="946" y="33392"/>
                    <a:pt x="1427" y="33392"/>
                  </a:cubicBezTo>
                  <a:cubicBezTo>
                    <a:pt x="1716" y="33392"/>
                    <a:pt x="2006" y="33377"/>
                    <a:pt x="2296" y="33348"/>
                  </a:cubicBezTo>
                  <a:cubicBezTo>
                    <a:pt x="4334" y="33168"/>
                    <a:pt x="6216" y="32213"/>
                    <a:pt x="7790" y="30950"/>
                  </a:cubicBezTo>
                  <a:cubicBezTo>
                    <a:pt x="9466" y="29608"/>
                    <a:pt x="10704" y="27906"/>
                    <a:pt x="11761" y="26101"/>
                  </a:cubicBezTo>
                  <a:cubicBezTo>
                    <a:pt x="13051" y="23934"/>
                    <a:pt x="14186" y="21716"/>
                    <a:pt x="15140" y="19395"/>
                  </a:cubicBezTo>
                  <a:cubicBezTo>
                    <a:pt x="16739" y="15656"/>
                    <a:pt x="18029" y="11555"/>
                    <a:pt x="17951" y="7454"/>
                  </a:cubicBezTo>
                  <a:cubicBezTo>
                    <a:pt x="17900" y="5056"/>
                    <a:pt x="17435" y="130"/>
                    <a:pt x="14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82"/>
            <p:cNvSpPr/>
            <p:nvPr/>
          </p:nvSpPr>
          <p:spPr>
            <a:xfrm rot="-487177">
              <a:off x="6429826" y="1845860"/>
              <a:ext cx="874753" cy="1142618"/>
            </a:xfrm>
            <a:custGeom>
              <a:avLst/>
              <a:gdLst/>
              <a:ahLst/>
              <a:cxnLst/>
              <a:rect l="l" t="t" r="r" b="b"/>
              <a:pathLst>
                <a:path w="32343" h="42247" extrusionOk="0">
                  <a:moveTo>
                    <a:pt x="27494" y="1"/>
                  </a:moveTo>
                  <a:cubicBezTo>
                    <a:pt x="24244" y="5314"/>
                    <a:pt x="17126" y="19937"/>
                    <a:pt x="13412" y="24193"/>
                  </a:cubicBezTo>
                  <a:cubicBezTo>
                    <a:pt x="9182" y="29041"/>
                    <a:pt x="26" y="38635"/>
                    <a:pt x="1" y="40647"/>
                  </a:cubicBezTo>
                  <a:cubicBezTo>
                    <a:pt x="1" y="41189"/>
                    <a:pt x="52" y="41730"/>
                    <a:pt x="155" y="42246"/>
                  </a:cubicBezTo>
                  <a:cubicBezTo>
                    <a:pt x="1754" y="41653"/>
                    <a:pt x="3328" y="40982"/>
                    <a:pt x="4849" y="40209"/>
                  </a:cubicBezTo>
                  <a:cubicBezTo>
                    <a:pt x="8769" y="38249"/>
                    <a:pt x="12458" y="35824"/>
                    <a:pt x="15810" y="33013"/>
                  </a:cubicBezTo>
                  <a:cubicBezTo>
                    <a:pt x="20865" y="28758"/>
                    <a:pt x="24889" y="22980"/>
                    <a:pt x="27726" y="17074"/>
                  </a:cubicBezTo>
                  <a:cubicBezTo>
                    <a:pt x="30253" y="11813"/>
                    <a:pt x="32342" y="4437"/>
                    <a:pt x="27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82"/>
            <p:cNvSpPr/>
            <p:nvPr/>
          </p:nvSpPr>
          <p:spPr>
            <a:xfrm rot="-487177">
              <a:off x="6444858" y="2400511"/>
              <a:ext cx="756859" cy="765892"/>
            </a:xfrm>
            <a:custGeom>
              <a:avLst/>
              <a:gdLst/>
              <a:ahLst/>
              <a:cxnLst/>
              <a:rect l="l" t="t" r="r" b="b"/>
              <a:pathLst>
                <a:path w="27984" h="28318" extrusionOk="0">
                  <a:moveTo>
                    <a:pt x="17667" y="0"/>
                  </a:moveTo>
                  <a:cubicBezTo>
                    <a:pt x="17667" y="0"/>
                    <a:pt x="9182" y="10007"/>
                    <a:pt x="6474" y="12561"/>
                  </a:cubicBezTo>
                  <a:cubicBezTo>
                    <a:pt x="3740" y="15114"/>
                    <a:pt x="1316" y="19756"/>
                    <a:pt x="671" y="20530"/>
                  </a:cubicBezTo>
                  <a:cubicBezTo>
                    <a:pt x="1" y="21329"/>
                    <a:pt x="1600" y="25611"/>
                    <a:pt x="3018" y="27983"/>
                  </a:cubicBezTo>
                  <a:cubicBezTo>
                    <a:pt x="3154" y="28213"/>
                    <a:pt x="3407" y="28318"/>
                    <a:pt x="3756" y="28318"/>
                  </a:cubicBezTo>
                  <a:cubicBezTo>
                    <a:pt x="7055" y="28318"/>
                    <a:pt x="18930" y="18953"/>
                    <a:pt x="21355" y="16971"/>
                  </a:cubicBezTo>
                  <a:cubicBezTo>
                    <a:pt x="24037" y="14779"/>
                    <a:pt x="27983" y="8511"/>
                    <a:pt x="27983" y="8511"/>
                  </a:cubicBezTo>
                  <a:lnTo>
                    <a:pt x="19653" y="631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82"/>
            <p:cNvSpPr/>
            <p:nvPr/>
          </p:nvSpPr>
          <p:spPr>
            <a:xfrm rot="-487177">
              <a:off x="6489800" y="2619029"/>
              <a:ext cx="719184" cy="684997"/>
            </a:xfrm>
            <a:custGeom>
              <a:avLst/>
              <a:gdLst/>
              <a:ahLst/>
              <a:cxnLst/>
              <a:rect l="l" t="t" r="r" b="b"/>
              <a:pathLst>
                <a:path w="26591" h="25327" fill="none" extrusionOk="0">
                  <a:moveTo>
                    <a:pt x="26591" y="0"/>
                  </a:moveTo>
                  <a:lnTo>
                    <a:pt x="1" y="25327"/>
                  </a:lnTo>
                </a:path>
              </a:pathLst>
            </a:custGeom>
            <a:noFill/>
            <a:ln w="8375" cap="flat" cmpd="sng">
              <a:solidFill>
                <a:srgbClr val="6554B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82"/>
            <p:cNvSpPr/>
            <p:nvPr/>
          </p:nvSpPr>
          <p:spPr>
            <a:xfrm rot="-487177">
              <a:off x="6541427" y="2675017"/>
              <a:ext cx="719887" cy="684321"/>
            </a:xfrm>
            <a:custGeom>
              <a:avLst/>
              <a:gdLst/>
              <a:ahLst/>
              <a:cxnLst/>
              <a:rect l="l" t="t" r="r" b="b"/>
              <a:pathLst>
                <a:path w="26617" h="25302" fill="none" extrusionOk="0">
                  <a:moveTo>
                    <a:pt x="26617" y="1"/>
                  </a:moveTo>
                  <a:lnTo>
                    <a:pt x="1" y="25301"/>
                  </a:lnTo>
                </a:path>
              </a:pathLst>
            </a:custGeom>
            <a:noFill/>
            <a:ln w="8375" cap="flat" cmpd="sng">
              <a:solidFill>
                <a:srgbClr val="6554B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82"/>
            <p:cNvSpPr/>
            <p:nvPr/>
          </p:nvSpPr>
          <p:spPr>
            <a:xfrm rot="-487177">
              <a:off x="6572753" y="2760783"/>
              <a:ext cx="719184" cy="685024"/>
            </a:xfrm>
            <a:custGeom>
              <a:avLst/>
              <a:gdLst/>
              <a:ahLst/>
              <a:cxnLst/>
              <a:rect l="l" t="t" r="r" b="b"/>
              <a:pathLst>
                <a:path w="26591" h="25328" fill="none" extrusionOk="0">
                  <a:moveTo>
                    <a:pt x="26590" y="1"/>
                  </a:moveTo>
                  <a:lnTo>
                    <a:pt x="0" y="25327"/>
                  </a:lnTo>
                </a:path>
              </a:pathLst>
            </a:custGeom>
            <a:noFill/>
            <a:ln w="8375" cap="flat" cmpd="sng">
              <a:solidFill>
                <a:srgbClr val="6554B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82"/>
            <p:cNvSpPr/>
            <p:nvPr/>
          </p:nvSpPr>
          <p:spPr>
            <a:xfrm rot="-487177">
              <a:off x="6392054" y="1261633"/>
              <a:ext cx="1662255" cy="2377571"/>
            </a:xfrm>
            <a:custGeom>
              <a:avLst/>
              <a:gdLst/>
              <a:ahLst/>
              <a:cxnLst/>
              <a:rect l="l" t="t" r="r" b="b"/>
              <a:pathLst>
                <a:path w="61460" h="87908" extrusionOk="0">
                  <a:moveTo>
                    <a:pt x="61279" y="0"/>
                  </a:moveTo>
                  <a:cubicBezTo>
                    <a:pt x="59809" y="568"/>
                    <a:pt x="58391" y="3250"/>
                    <a:pt x="57669" y="4694"/>
                  </a:cubicBezTo>
                  <a:cubicBezTo>
                    <a:pt x="53980" y="12096"/>
                    <a:pt x="48693" y="18415"/>
                    <a:pt x="43896" y="25043"/>
                  </a:cubicBezTo>
                  <a:cubicBezTo>
                    <a:pt x="41781" y="27957"/>
                    <a:pt x="40518" y="31259"/>
                    <a:pt x="39228" y="34560"/>
                  </a:cubicBezTo>
                  <a:cubicBezTo>
                    <a:pt x="38016" y="37655"/>
                    <a:pt x="36082" y="41007"/>
                    <a:pt x="34147" y="43844"/>
                  </a:cubicBezTo>
                  <a:cubicBezTo>
                    <a:pt x="29660" y="50447"/>
                    <a:pt x="23728" y="55244"/>
                    <a:pt x="17564" y="60247"/>
                  </a:cubicBezTo>
                  <a:cubicBezTo>
                    <a:pt x="12896" y="64064"/>
                    <a:pt x="7686" y="66927"/>
                    <a:pt x="3766" y="71492"/>
                  </a:cubicBezTo>
                  <a:cubicBezTo>
                    <a:pt x="1703" y="73891"/>
                    <a:pt x="0" y="76805"/>
                    <a:pt x="1806" y="79823"/>
                  </a:cubicBezTo>
                  <a:cubicBezTo>
                    <a:pt x="2554" y="81086"/>
                    <a:pt x="3946" y="81783"/>
                    <a:pt x="4978" y="82789"/>
                  </a:cubicBezTo>
                  <a:cubicBezTo>
                    <a:pt x="6035" y="83794"/>
                    <a:pt x="6887" y="84929"/>
                    <a:pt x="8047" y="85832"/>
                  </a:cubicBezTo>
                  <a:cubicBezTo>
                    <a:pt x="9896" y="87292"/>
                    <a:pt x="11834" y="87908"/>
                    <a:pt x="13781" y="87908"/>
                  </a:cubicBezTo>
                  <a:cubicBezTo>
                    <a:pt x="20738" y="87908"/>
                    <a:pt x="27804" y="80036"/>
                    <a:pt x="31310" y="74716"/>
                  </a:cubicBezTo>
                  <a:cubicBezTo>
                    <a:pt x="32961" y="72189"/>
                    <a:pt x="34637" y="69532"/>
                    <a:pt x="36288" y="67056"/>
                  </a:cubicBezTo>
                  <a:cubicBezTo>
                    <a:pt x="37939" y="64606"/>
                    <a:pt x="44335" y="54264"/>
                    <a:pt x="46088" y="51659"/>
                  </a:cubicBezTo>
                  <a:cubicBezTo>
                    <a:pt x="49828" y="46166"/>
                    <a:pt x="51891" y="40672"/>
                    <a:pt x="52175" y="34044"/>
                  </a:cubicBezTo>
                  <a:cubicBezTo>
                    <a:pt x="52433" y="28344"/>
                    <a:pt x="53000" y="22541"/>
                    <a:pt x="55218" y="17409"/>
                  </a:cubicBezTo>
                  <a:cubicBezTo>
                    <a:pt x="56456" y="14520"/>
                    <a:pt x="57333" y="11606"/>
                    <a:pt x="58520" y="8795"/>
                  </a:cubicBezTo>
                  <a:cubicBezTo>
                    <a:pt x="59706" y="6009"/>
                    <a:pt x="60996" y="3121"/>
                    <a:pt x="61460" y="181"/>
                  </a:cubicBezTo>
                  <a:lnTo>
                    <a:pt x="612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82"/>
            <p:cNvSpPr/>
            <p:nvPr/>
          </p:nvSpPr>
          <p:spPr>
            <a:xfrm rot="-487177">
              <a:off x="6457993" y="2190565"/>
              <a:ext cx="1411835" cy="1461708"/>
            </a:xfrm>
            <a:custGeom>
              <a:avLst/>
              <a:gdLst/>
              <a:ahLst/>
              <a:cxnLst/>
              <a:rect l="l" t="t" r="r" b="b"/>
              <a:pathLst>
                <a:path w="52201" h="54045" extrusionOk="0">
                  <a:moveTo>
                    <a:pt x="52201" y="0"/>
                  </a:moveTo>
                  <a:cubicBezTo>
                    <a:pt x="44696" y="2837"/>
                    <a:pt x="42736" y="11916"/>
                    <a:pt x="38867" y="18002"/>
                  </a:cubicBezTo>
                  <a:cubicBezTo>
                    <a:pt x="36417" y="21897"/>
                    <a:pt x="33915" y="25791"/>
                    <a:pt x="30743" y="29144"/>
                  </a:cubicBezTo>
                  <a:cubicBezTo>
                    <a:pt x="27803" y="32265"/>
                    <a:pt x="24270" y="35024"/>
                    <a:pt x="19859" y="35411"/>
                  </a:cubicBezTo>
                  <a:cubicBezTo>
                    <a:pt x="19496" y="35442"/>
                    <a:pt x="19133" y="35457"/>
                    <a:pt x="18771" y="35457"/>
                  </a:cubicBezTo>
                  <a:cubicBezTo>
                    <a:pt x="15482" y="35457"/>
                    <a:pt x="12266" y="34221"/>
                    <a:pt x="9595" y="32316"/>
                  </a:cubicBezTo>
                  <a:cubicBezTo>
                    <a:pt x="7480" y="33864"/>
                    <a:pt x="5520" y="35643"/>
                    <a:pt x="3766" y="37629"/>
                  </a:cubicBezTo>
                  <a:cubicBezTo>
                    <a:pt x="1703" y="40028"/>
                    <a:pt x="0" y="42916"/>
                    <a:pt x="1806" y="45960"/>
                  </a:cubicBezTo>
                  <a:cubicBezTo>
                    <a:pt x="2554" y="47223"/>
                    <a:pt x="3946" y="47920"/>
                    <a:pt x="5004" y="48926"/>
                  </a:cubicBezTo>
                  <a:cubicBezTo>
                    <a:pt x="6035" y="49931"/>
                    <a:pt x="6887" y="51066"/>
                    <a:pt x="8047" y="51969"/>
                  </a:cubicBezTo>
                  <a:cubicBezTo>
                    <a:pt x="9896" y="53429"/>
                    <a:pt x="11834" y="54045"/>
                    <a:pt x="13781" y="54045"/>
                  </a:cubicBezTo>
                  <a:cubicBezTo>
                    <a:pt x="20738" y="54045"/>
                    <a:pt x="27804" y="46173"/>
                    <a:pt x="31310" y="40853"/>
                  </a:cubicBezTo>
                  <a:cubicBezTo>
                    <a:pt x="32987" y="38326"/>
                    <a:pt x="34637" y="35643"/>
                    <a:pt x="36288" y="33193"/>
                  </a:cubicBezTo>
                  <a:cubicBezTo>
                    <a:pt x="37939" y="30743"/>
                    <a:pt x="44360" y="20401"/>
                    <a:pt x="46114" y="17796"/>
                  </a:cubicBezTo>
                  <a:cubicBezTo>
                    <a:pt x="49828" y="12303"/>
                    <a:pt x="51891" y="6809"/>
                    <a:pt x="52201" y="181"/>
                  </a:cubicBezTo>
                  <a:lnTo>
                    <a:pt x="52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82"/>
            <p:cNvSpPr/>
            <p:nvPr/>
          </p:nvSpPr>
          <p:spPr>
            <a:xfrm rot="-487177">
              <a:off x="6350155" y="749841"/>
              <a:ext cx="1759919" cy="2520483"/>
            </a:xfrm>
            <a:custGeom>
              <a:avLst/>
              <a:gdLst/>
              <a:ahLst/>
              <a:cxnLst/>
              <a:rect l="l" t="t" r="r" b="b"/>
              <a:pathLst>
                <a:path w="65071" h="93192" extrusionOk="0">
                  <a:moveTo>
                    <a:pt x="60402" y="0"/>
                  </a:moveTo>
                  <a:lnTo>
                    <a:pt x="60402" y="0"/>
                  </a:lnTo>
                  <a:cubicBezTo>
                    <a:pt x="61279" y="1109"/>
                    <a:pt x="57539" y="17203"/>
                    <a:pt x="52098" y="26668"/>
                  </a:cubicBezTo>
                  <a:cubicBezTo>
                    <a:pt x="47739" y="34250"/>
                    <a:pt x="42142" y="42168"/>
                    <a:pt x="39460" y="46269"/>
                  </a:cubicBezTo>
                  <a:cubicBezTo>
                    <a:pt x="36778" y="50395"/>
                    <a:pt x="36958" y="53748"/>
                    <a:pt x="31542" y="60583"/>
                  </a:cubicBezTo>
                  <a:cubicBezTo>
                    <a:pt x="26126" y="67417"/>
                    <a:pt x="19240" y="75283"/>
                    <a:pt x="10987" y="80132"/>
                  </a:cubicBezTo>
                  <a:cubicBezTo>
                    <a:pt x="6139" y="82943"/>
                    <a:pt x="1445" y="87637"/>
                    <a:pt x="0" y="88901"/>
                  </a:cubicBezTo>
                  <a:cubicBezTo>
                    <a:pt x="516" y="90448"/>
                    <a:pt x="980" y="92589"/>
                    <a:pt x="1548" y="93053"/>
                  </a:cubicBezTo>
                  <a:cubicBezTo>
                    <a:pt x="1664" y="93147"/>
                    <a:pt x="1794" y="93192"/>
                    <a:pt x="1939" y="93192"/>
                  </a:cubicBezTo>
                  <a:cubicBezTo>
                    <a:pt x="3616" y="93192"/>
                    <a:pt x="7259" y="87177"/>
                    <a:pt x="14882" y="82737"/>
                  </a:cubicBezTo>
                  <a:cubicBezTo>
                    <a:pt x="23135" y="77914"/>
                    <a:pt x="30021" y="70022"/>
                    <a:pt x="35437" y="63187"/>
                  </a:cubicBezTo>
                  <a:cubicBezTo>
                    <a:pt x="40879" y="56353"/>
                    <a:pt x="40672" y="53000"/>
                    <a:pt x="43355" y="48899"/>
                  </a:cubicBezTo>
                  <a:cubicBezTo>
                    <a:pt x="46037" y="44773"/>
                    <a:pt x="50808" y="36339"/>
                    <a:pt x="56018" y="29273"/>
                  </a:cubicBezTo>
                  <a:cubicBezTo>
                    <a:pt x="61202" y="22180"/>
                    <a:pt x="65070" y="6912"/>
                    <a:pt x="64503" y="3714"/>
                  </a:cubicBezTo>
                  <a:cubicBezTo>
                    <a:pt x="64219" y="2141"/>
                    <a:pt x="62646" y="929"/>
                    <a:pt x="60402" y="0"/>
                  </a:cubicBez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82"/>
            <p:cNvSpPr/>
            <p:nvPr/>
          </p:nvSpPr>
          <p:spPr>
            <a:xfrm rot="-487177">
              <a:off x="6391794" y="810558"/>
              <a:ext cx="1719458" cy="2452137"/>
            </a:xfrm>
            <a:custGeom>
              <a:avLst/>
              <a:gdLst/>
              <a:ahLst/>
              <a:cxnLst/>
              <a:rect l="l" t="t" r="r" b="b"/>
              <a:pathLst>
                <a:path w="63575" h="90665" extrusionOk="0">
                  <a:moveTo>
                    <a:pt x="62465" y="0"/>
                  </a:moveTo>
                  <a:lnTo>
                    <a:pt x="62465" y="0"/>
                  </a:lnTo>
                  <a:cubicBezTo>
                    <a:pt x="63110" y="2914"/>
                    <a:pt x="59319" y="18492"/>
                    <a:pt x="54419" y="25094"/>
                  </a:cubicBezTo>
                  <a:cubicBezTo>
                    <a:pt x="49080" y="32290"/>
                    <a:pt x="44205" y="40853"/>
                    <a:pt x="41446" y="45031"/>
                  </a:cubicBezTo>
                  <a:cubicBezTo>
                    <a:pt x="38712" y="49209"/>
                    <a:pt x="38918" y="52613"/>
                    <a:pt x="33373" y="59551"/>
                  </a:cubicBezTo>
                  <a:cubicBezTo>
                    <a:pt x="27802" y="66514"/>
                    <a:pt x="20762" y="74510"/>
                    <a:pt x="12302" y="79410"/>
                  </a:cubicBezTo>
                  <a:cubicBezTo>
                    <a:pt x="5726" y="83201"/>
                    <a:pt x="2012" y="88179"/>
                    <a:pt x="0" y="89597"/>
                  </a:cubicBezTo>
                  <a:cubicBezTo>
                    <a:pt x="103" y="89958"/>
                    <a:pt x="284" y="90268"/>
                    <a:pt x="516" y="90526"/>
                  </a:cubicBezTo>
                  <a:cubicBezTo>
                    <a:pt x="632" y="90620"/>
                    <a:pt x="762" y="90664"/>
                    <a:pt x="907" y="90664"/>
                  </a:cubicBezTo>
                  <a:cubicBezTo>
                    <a:pt x="2588" y="90664"/>
                    <a:pt x="6251" y="84650"/>
                    <a:pt x="13850" y="80209"/>
                  </a:cubicBezTo>
                  <a:cubicBezTo>
                    <a:pt x="22103" y="75386"/>
                    <a:pt x="29015" y="67494"/>
                    <a:pt x="34431" y="60660"/>
                  </a:cubicBezTo>
                  <a:cubicBezTo>
                    <a:pt x="39847" y="53825"/>
                    <a:pt x="39640" y="50473"/>
                    <a:pt x="42348" y="46372"/>
                  </a:cubicBezTo>
                  <a:cubicBezTo>
                    <a:pt x="45056" y="42245"/>
                    <a:pt x="49802" y="33812"/>
                    <a:pt x="54986" y="26745"/>
                  </a:cubicBezTo>
                  <a:cubicBezTo>
                    <a:pt x="60170" y="19653"/>
                    <a:pt x="63574" y="4075"/>
                    <a:pt x="63394" y="1805"/>
                  </a:cubicBezTo>
                  <a:cubicBezTo>
                    <a:pt x="63342" y="774"/>
                    <a:pt x="62646" y="335"/>
                    <a:pt x="62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82"/>
            <p:cNvSpPr/>
            <p:nvPr/>
          </p:nvSpPr>
          <p:spPr>
            <a:xfrm rot="-487177">
              <a:off x="5186478" y="3257947"/>
              <a:ext cx="1602970" cy="571512"/>
            </a:xfrm>
            <a:custGeom>
              <a:avLst/>
              <a:gdLst/>
              <a:ahLst/>
              <a:cxnLst/>
              <a:rect l="l" t="t" r="r" b="b"/>
              <a:pathLst>
                <a:path w="59268" h="21131" extrusionOk="0">
                  <a:moveTo>
                    <a:pt x="12500" y="0"/>
                  </a:moveTo>
                  <a:cubicBezTo>
                    <a:pt x="9285" y="0"/>
                    <a:pt x="6373" y="677"/>
                    <a:pt x="4617" y="2704"/>
                  </a:cubicBezTo>
                  <a:cubicBezTo>
                    <a:pt x="1600" y="6160"/>
                    <a:pt x="1" y="12608"/>
                    <a:pt x="5520" y="14929"/>
                  </a:cubicBezTo>
                  <a:cubicBezTo>
                    <a:pt x="15424" y="19081"/>
                    <a:pt x="30898" y="19855"/>
                    <a:pt x="41782" y="20887"/>
                  </a:cubicBezTo>
                  <a:cubicBezTo>
                    <a:pt x="43284" y="21038"/>
                    <a:pt x="45116" y="21131"/>
                    <a:pt x="47058" y="21131"/>
                  </a:cubicBezTo>
                  <a:cubicBezTo>
                    <a:pt x="51384" y="21131"/>
                    <a:pt x="56260" y="20672"/>
                    <a:pt x="59268" y="19391"/>
                  </a:cubicBezTo>
                  <a:lnTo>
                    <a:pt x="55812" y="10493"/>
                  </a:lnTo>
                  <a:cubicBezTo>
                    <a:pt x="53155" y="9539"/>
                    <a:pt x="50422" y="9074"/>
                    <a:pt x="47585" y="8378"/>
                  </a:cubicBezTo>
                  <a:cubicBezTo>
                    <a:pt x="40389" y="6598"/>
                    <a:pt x="33193" y="3968"/>
                    <a:pt x="25920" y="2240"/>
                  </a:cubicBezTo>
                  <a:cubicBezTo>
                    <a:pt x="22592" y="1457"/>
                    <a:pt x="17219" y="0"/>
                    <a:pt x="12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82"/>
            <p:cNvSpPr/>
            <p:nvPr/>
          </p:nvSpPr>
          <p:spPr>
            <a:xfrm rot="-487177">
              <a:off x="5247462" y="3308876"/>
              <a:ext cx="1443912" cy="357712"/>
            </a:xfrm>
            <a:custGeom>
              <a:avLst/>
              <a:gdLst/>
              <a:ahLst/>
              <a:cxnLst/>
              <a:rect l="l" t="t" r="r" b="b"/>
              <a:pathLst>
                <a:path w="53387" h="13226" extrusionOk="0">
                  <a:moveTo>
                    <a:pt x="9024" y="0"/>
                  </a:moveTo>
                  <a:cubicBezTo>
                    <a:pt x="5812" y="0"/>
                    <a:pt x="2899" y="677"/>
                    <a:pt x="1135" y="2702"/>
                  </a:cubicBezTo>
                  <a:cubicBezTo>
                    <a:pt x="722" y="3192"/>
                    <a:pt x="335" y="3734"/>
                    <a:pt x="0" y="4276"/>
                  </a:cubicBezTo>
                  <a:cubicBezTo>
                    <a:pt x="1842" y="3039"/>
                    <a:pt x="4379" y="2595"/>
                    <a:pt x="7138" y="2595"/>
                  </a:cubicBezTo>
                  <a:cubicBezTo>
                    <a:pt x="12263" y="2595"/>
                    <a:pt x="18156" y="4125"/>
                    <a:pt x="21793" y="4946"/>
                  </a:cubicBezTo>
                  <a:cubicBezTo>
                    <a:pt x="29608" y="6726"/>
                    <a:pt x="37371" y="9382"/>
                    <a:pt x="45134" y="11213"/>
                  </a:cubicBezTo>
                  <a:cubicBezTo>
                    <a:pt x="47971" y="11884"/>
                    <a:pt x="50705" y="12374"/>
                    <a:pt x="53387" y="13225"/>
                  </a:cubicBezTo>
                  <a:lnTo>
                    <a:pt x="52329" y="10517"/>
                  </a:lnTo>
                  <a:cubicBezTo>
                    <a:pt x="49673" y="9537"/>
                    <a:pt x="46939" y="9073"/>
                    <a:pt x="44102" y="8376"/>
                  </a:cubicBezTo>
                  <a:cubicBezTo>
                    <a:pt x="36907" y="6597"/>
                    <a:pt x="29711" y="3992"/>
                    <a:pt x="22438" y="2264"/>
                  </a:cubicBezTo>
                  <a:cubicBezTo>
                    <a:pt x="19122" y="1466"/>
                    <a:pt x="13749" y="0"/>
                    <a:pt x="9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82"/>
            <p:cNvSpPr/>
            <p:nvPr/>
          </p:nvSpPr>
          <p:spPr>
            <a:xfrm rot="-487177">
              <a:off x="5771690" y="2983000"/>
              <a:ext cx="916593" cy="365934"/>
            </a:xfrm>
            <a:custGeom>
              <a:avLst/>
              <a:gdLst/>
              <a:ahLst/>
              <a:cxnLst/>
              <a:rect l="l" t="t" r="r" b="b"/>
              <a:pathLst>
                <a:path w="33890" h="13530" extrusionOk="0">
                  <a:moveTo>
                    <a:pt x="4419" y="1"/>
                  </a:moveTo>
                  <a:cubicBezTo>
                    <a:pt x="3484" y="1"/>
                    <a:pt x="2686" y="113"/>
                    <a:pt x="2167" y="402"/>
                  </a:cubicBezTo>
                  <a:cubicBezTo>
                    <a:pt x="1136" y="995"/>
                    <a:pt x="310" y="2233"/>
                    <a:pt x="1" y="3522"/>
                  </a:cubicBezTo>
                  <a:cubicBezTo>
                    <a:pt x="366" y="3504"/>
                    <a:pt x="743" y="3486"/>
                    <a:pt x="1125" y="3486"/>
                  </a:cubicBezTo>
                  <a:cubicBezTo>
                    <a:pt x="1283" y="3486"/>
                    <a:pt x="1441" y="3489"/>
                    <a:pt x="1600" y="3497"/>
                  </a:cubicBezTo>
                  <a:cubicBezTo>
                    <a:pt x="2812" y="3600"/>
                    <a:pt x="3998" y="3780"/>
                    <a:pt x="5185" y="4064"/>
                  </a:cubicBezTo>
                  <a:cubicBezTo>
                    <a:pt x="6578" y="4348"/>
                    <a:pt x="7944" y="4657"/>
                    <a:pt x="9311" y="4993"/>
                  </a:cubicBezTo>
                  <a:cubicBezTo>
                    <a:pt x="11658" y="5534"/>
                    <a:pt x="14031" y="5921"/>
                    <a:pt x="16378" y="6437"/>
                  </a:cubicBezTo>
                  <a:cubicBezTo>
                    <a:pt x="19060" y="7004"/>
                    <a:pt x="21717" y="7701"/>
                    <a:pt x="24296" y="8500"/>
                  </a:cubicBezTo>
                  <a:cubicBezTo>
                    <a:pt x="26669" y="9274"/>
                    <a:pt x="29093" y="10151"/>
                    <a:pt x="31130" y="11389"/>
                  </a:cubicBezTo>
                  <a:cubicBezTo>
                    <a:pt x="32162" y="12033"/>
                    <a:pt x="32961" y="12756"/>
                    <a:pt x="33374" y="13529"/>
                  </a:cubicBezTo>
                  <a:cubicBezTo>
                    <a:pt x="33890" y="11466"/>
                    <a:pt x="33194" y="8113"/>
                    <a:pt x="31001" y="6695"/>
                  </a:cubicBezTo>
                  <a:cubicBezTo>
                    <a:pt x="30305" y="6256"/>
                    <a:pt x="25276" y="4889"/>
                    <a:pt x="23445" y="4374"/>
                  </a:cubicBezTo>
                  <a:cubicBezTo>
                    <a:pt x="19550" y="3239"/>
                    <a:pt x="15630" y="2001"/>
                    <a:pt x="11658" y="1098"/>
                  </a:cubicBezTo>
                  <a:cubicBezTo>
                    <a:pt x="9893" y="694"/>
                    <a:pt x="6738" y="1"/>
                    <a:pt x="4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82"/>
            <p:cNvSpPr/>
            <p:nvPr/>
          </p:nvSpPr>
          <p:spPr>
            <a:xfrm rot="-487177">
              <a:off x="5776709" y="3074694"/>
              <a:ext cx="909615" cy="351816"/>
            </a:xfrm>
            <a:custGeom>
              <a:avLst/>
              <a:gdLst/>
              <a:ahLst/>
              <a:cxnLst/>
              <a:rect l="l" t="t" r="r" b="b"/>
              <a:pathLst>
                <a:path w="33632" h="13008" extrusionOk="0">
                  <a:moveTo>
                    <a:pt x="1651" y="1"/>
                  </a:moveTo>
                  <a:cubicBezTo>
                    <a:pt x="1186" y="1"/>
                    <a:pt x="696" y="1"/>
                    <a:pt x="232" y="27"/>
                  </a:cubicBezTo>
                  <a:cubicBezTo>
                    <a:pt x="0" y="981"/>
                    <a:pt x="181" y="2012"/>
                    <a:pt x="748" y="2812"/>
                  </a:cubicBezTo>
                  <a:cubicBezTo>
                    <a:pt x="2631" y="5185"/>
                    <a:pt x="8717" y="6706"/>
                    <a:pt x="11941" y="7815"/>
                  </a:cubicBezTo>
                  <a:cubicBezTo>
                    <a:pt x="16351" y="9285"/>
                    <a:pt x="20942" y="11013"/>
                    <a:pt x="25430" y="12355"/>
                  </a:cubicBezTo>
                  <a:cubicBezTo>
                    <a:pt x="26857" y="12780"/>
                    <a:pt x="28132" y="13008"/>
                    <a:pt x="29238" y="13008"/>
                  </a:cubicBezTo>
                  <a:cubicBezTo>
                    <a:pt x="31349" y="13008"/>
                    <a:pt x="32844" y="12179"/>
                    <a:pt x="33605" y="10317"/>
                  </a:cubicBezTo>
                  <a:lnTo>
                    <a:pt x="33631" y="10240"/>
                  </a:lnTo>
                  <a:cubicBezTo>
                    <a:pt x="32935" y="7815"/>
                    <a:pt x="27416" y="5933"/>
                    <a:pt x="24604" y="5030"/>
                  </a:cubicBezTo>
                  <a:cubicBezTo>
                    <a:pt x="22025" y="4205"/>
                    <a:pt x="19343" y="3534"/>
                    <a:pt x="16661" y="2941"/>
                  </a:cubicBezTo>
                  <a:cubicBezTo>
                    <a:pt x="14288" y="2425"/>
                    <a:pt x="11941" y="2038"/>
                    <a:pt x="9568" y="1497"/>
                  </a:cubicBezTo>
                  <a:cubicBezTo>
                    <a:pt x="7041" y="903"/>
                    <a:pt x="4230" y="104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82"/>
            <p:cNvSpPr/>
            <p:nvPr/>
          </p:nvSpPr>
          <p:spPr>
            <a:xfrm rot="-487177">
              <a:off x="5986114" y="3258631"/>
              <a:ext cx="448533" cy="877971"/>
            </a:xfrm>
            <a:custGeom>
              <a:avLst/>
              <a:gdLst/>
              <a:ahLst/>
              <a:cxnLst/>
              <a:rect l="l" t="t" r="r" b="b"/>
              <a:pathLst>
                <a:path w="16584" h="32462" extrusionOk="0">
                  <a:moveTo>
                    <a:pt x="10187" y="1"/>
                  </a:moveTo>
                  <a:cubicBezTo>
                    <a:pt x="10187" y="1"/>
                    <a:pt x="800" y="27726"/>
                    <a:pt x="0" y="29712"/>
                  </a:cubicBezTo>
                  <a:cubicBezTo>
                    <a:pt x="1915" y="31390"/>
                    <a:pt x="4528" y="32462"/>
                    <a:pt x="6988" y="32462"/>
                  </a:cubicBezTo>
                  <a:cubicBezTo>
                    <a:pt x="8006" y="32462"/>
                    <a:pt x="8998" y="32278"/>
                    <a:pt x="9904" y="31878"/>
                  </a:cubicBezTo>
                  <a:cubicBezTo>
                    <a:pt x="13205" y="21252"/>
                    <a:pt x="16583" y="1471"/>
                    <a:pt x="16583" y="1471"/>
                  </a:cubicBezTo>
                  <a:lnTo>
                    <a:pt x="10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29" name="Google Shape;4829;p82"/>
          <p:cNvCxnSpPr/>
          <p:nvPr/>
        </p:nvCxnSpPr>
        <p:spPr>
          <a:xfrm rot="10800000">
            <a:off x="-11762" y="3562700"/>
            <a:ext cx="48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0" name="Google Shape;4830;p82"/>
          <p:cNvSpPr/>
          <p:nvPr/>
        </p:nvSpPr>
        <p:spPr>
          <a:xfrm rot="10800000" flipH="1">
            <a:off x="4802350" y="34886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1" name="Google Shape;4831;p82"/>
          <p:cNvGrpSpPr/>
          <p:nvPr/>
        </p:nvGrpSpPr>
        <p:grpSpPr>
          <a:xfrm>
            <a:off x="523625" y="492340"/>
            <a:ext cx="7778525" cy="4252412"/>
            <a:chOff x="523625" y="492340"/>
            <a:chExt cx="7778525" cy="4252412"/>
          </a:xfrm>
        </p:grpSpPr>
        <p:sp>
          <p:nvSpPr>
            <p:cNvPr id="4832" name="Google Shape;4832;p82"/>
            <p:cNvSpPr/>
            <p:nvPr/>
          </p:nvSpPr>
          <p:spPr>
            <a:xfrm rot="10800000" flipH="1">
              <a:off x="8160850" y="27691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82"/>
            <p:cNvSpPr/>
            <p:nvPr/>
          </p:nvSpPr>
          <p:spPr>
            <a:xfrm>
              <a:off x="6053138" y="13160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82"/>
            <p:cNvSpPr/>
            <p:nvPr/>
          </p:nvSpPr>
          <p:spPr>
            <a:xfrm>
              <a:off x="2995225" y="440483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82"/>
            <p:cNvSpPr/>
            <p:nvPr/>
          </p:nvSpPr>
          <p:spPr>
            <a:xfrm>
              <a:off x="2001450" y="28667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82"/>
            <p:cNvSpPr/>
            <p:nvPr/>
          </p:nvSpPr>
          <p:spPr>
            <a:xfrm>
              <a:off x="523625" y="12918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7" name="Google Shape;4837;p82"/>
            <p:cNvGrpSpPr/>
            <p:nvPr/>
          </p:nvGrpSpPr>
          <p:grpSpPr>
            <a:xfrm rot="-7546048">
              <a:off x="5334034" y="424568"/>
              <a:ext cx="161701" cy="641985"/>
              <a:chOff x="7004550" y="3676293"/>
              <a:chExt cx="161700" cy="641982"/>
            </a:xfrm>
          </p:grpSpPr>
          <p:sp>
            <p:nvSpPr>
              <p:cNvPr id="4838" name="Google Shape;4838;p8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8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8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8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2" name="Google Shape;4842;p82"/>
            <p:cNvGrpSpPr/>
            <p:nvPr/>
          </p:nvGrpSpPr>
          <p:grpSpPr>
            <a:xfrm>
              <a:off x="694195" y="4237851"/>
              <a:ext cx="545147" cy="506901"/>
              <a:chOff x="4818730" y="3307263"/>
              <a:chExt cx="1827512" cy="1699300"/>
            </a:xfrm>
          </p:grpSpPr>
          <p:sp>
            <p:nvSpPr>
              <p:cNvPr id="4843" name="Google Shape;4843;p8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8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8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8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8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8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8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8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8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8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8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8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8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8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8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8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8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8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8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8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8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8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8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8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8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2"/>
          <p:cNvSpPr txBox="1">
            <a:spLocks noGrp="1"/>
          </p:cNvSpPr>
          <p:nvPr>
            <p:ph type="title"/>
          </p:nvPr>
        </p:nvSpPr>
        <p:spPr>
          <a:xfrm>
            <a:off x="0" y="79772"/>
            <a:ext cx="40452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841" name="Google Shape;841;p52"/>
          <p:cNvSpPr txBox="1">
            <a:spLocks noGrp="1"/>
          </p:cNvSpPr>
          <p:nvPr>
            <p:ph type="subTitle" idx="1"/>
          </p:nvPr>
        </p:nvSpPr>
        <p:spPr>
          <a:xfrm>
            <a:off x="1720404" y="1014166"/>
            <a:ext cx="6710364" cy="4049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000"/>
              <a:buFont typeface="+mj-lt"/>
              <a:buAutoNum type="arabicPeriod"/>
            </a:pPr>
            <a:r>
              <a:rPr lang="en-US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Unity Manual: Terrain </a:t>
            </a:r>
            <a:r>
              <a:rPr lang="en-US" sz="1100" dirty="0"/>
              <a:t>- https://docs.unity3d.com/Manual/Terrain.html</a:t>
            </a:r>
          </a:p>
          <a:p>
            <a:pPr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000"/>
              <a:buFont typeface="+mj-lt"/>
              <a:buAutoNum type="arabicPeriod"/>
            </a:pPr>
            <a:r>
              <a:rPr lang="en-US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Unity Learn</a:t>
            </a:r>
            <a:r>
              <a:rPr lang="en-US" sz="1100" dirty="0"/>
              <a:t>: Terrain - https://learn.unity.com/tutorial/terrain</a:t>
            </a:r>
          </a:p>
          <a:p>
            <a:pPr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000"/>
              <a:buFont typeface="+mj-lt"/>
              <a:buAutoNum type="arabicPeriod"/>
            </a:pPr>
            <a:r>
              <a:rPr lang="en-US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Unity Forum</a:t>
            </a:r>
            <a:r>
              <a:rPr lang="en-US" sz="1100" dirty="0"/>
              <a:t>: Terrain - https://forum.unity.com/forums/terrain.47/</a:t>
            </a:r>
          </a:p>
          <a:p>
            <a:pPr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000"/>
              <a:buFont typeface="+mj-lt"/>
              <a:buAutoNum type="arabicPeriod"/>
            </a:pPr>
            <a:r>
              <a:rPr lang="en-US" sz="11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Brackeys</a:t>
            </a:r>
            <a:r>
              <a:rPr lang="en-US" sz="1100" dirty="0"/>
              <a:t>: Unity Terrain Tutorial - https://www.youtube.com/watch?v=VzOEM-4NlKI</a:t>
            </a:r>
          </a:p>
          <a:p>
            <a:pPr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000"/>
              <a:buFont typeface="+mj-lt"/>
              <a:buAutoNum type="arabicPeriod"/>
            </a:pPr>
            <a:r>
              <a:rPr lang="en-US" sz="11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GameDev</a:t>
            </a:r>
            <a:r>
              <a:rPr lang="en-US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Academy</a:t>
            </a:r>
            <a:r>
              <a:rPr lang="en-US" sz="1100" dirty="0"/>
              <a:t>: Creating Terrains in Unity 3D - https://gamedevacademy.org/creating-terrains-in-unity-3d/</a:t>
            </a:r>
          </a:p>
          <a:p>
            <a:pPr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000"/>
              <a:buFont typeface="+mj-lt"/>
              <a:buAutoNum type="arabicPeriod"/>
            </a:pPr>
            <a:r>
              <a:rPr lang="en-US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Ray </a:t>
            </a:r>
            <a:r>
              <a:rPr lang="en-US" sz="11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Wenderlich</a:t>
            </a:r>
            <a:r>
              <a:rPr lang="en-US" sz="1100" dirty="0"/>
              <a:t>: Creating Terrain in Unity 3D - https://www.raywenderlich.com/113128/creating-terrain-in-unity-3d-noise-arrays-and-colors</a:t>
            </a:r>
          </a:p>
          <a:p>
            <a:pPr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000"/>
              <a:buFont typeface="+mj-lt"/>
              <a:buAutoNum type="arabicPeriod"/>
            </a:pPr>
            <a:r>
              <a:rPr lang="en-US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Catlike Coding</a:t>
            </a:r>
            <a:r>
              <a:rPr lang="en-US" sz="1100" dirty="0"/>
              <a:t>: Procedural Terrain Generation - https://catlikecoding.com/unity/tutorials/procedural-grid/</a:t>
            </a:r>
          </a:p>
          <a:p>
            <a:pPr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000"/>
              <a:buFont typeface="+mj-lt"/>
              <a:buAutoNum type="arabicPeriod"/>
            </a:pPr>
            <a:r>
              <a:rPr lang="en-US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Unity Asset Store</a:t>
            </a:r>
            <a:r>
              <a:rPr lang="en-US" sz="1100" dirty="0"/>
              <a:t>: Terrain Assets - https://assetstore.unity.com/categories/3d/environments/terrain</a:t>
            </a:r>
          </a:p>
          <a:p>
            <a:pPr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000"/>
              <a:buFont typeface="+mj-lt"/>
              <a:buAutoNum type="arabicPeriod"/>
            </a:pPr>
            <a:r>
              <a:rPr lang="en-US" sz="11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Unity Connect</a:t>
            </a:r>
            <a:r>
              <a:rPr lang="en-US" sz="1100" dirty="0"/>
              <a:t>: Terrain - https://connect.unity.com/s/tutorials?category_id=4&amp;k=terrain</a:t>
            </a:r>
          </a:p>
        </p:txBody>
      </p:sp>
      <p:grpSp>
        <p:nvGrpSpPr>
          <p:cNvPr id="842" name="Google Shape;842;p52"/>
          <p:cNvGrpSpPr/>
          <p:nvPr/>
        </p:nvGrpSpPr>
        <p:grpSpPr>
          <a:xfrm>
            <a:off x="517450" y="824843"/>
            <a:ext cx="4129800" cy="141300"/>
            <a:chOff x="2490250" y="2498075"/>
            <a:chExt cx="4129800" cy="141300"/>
          </a:xfrm>
        </p:grpSpPr>
        <p:cxnSp>
          <p:nvCxnSpPr>
            <p:cNvPr id="843" name="Google Shape;843;p52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4" name="Google Shape;844;p52"/>
            <p:cNvSpPr/>
            <p:nvPr/>
          </p:nvSpPr>
          <p:spPr>
            <a:xfrm rot="10800000" flipH="1">
              <a:off x="24902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 rot="10800000" flipH="1">
              <a:off x="64787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52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847" name="Google Shape;847;p52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3" name="Google Shape;853;p52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854" name="Google Shape;854;p5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52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859" name="Google Shape;859;p5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5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5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5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5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5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5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5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2"/>
          <p:cNvSpPr txBox="1">
            <a:spLocks noGrp="1"/>
          </p:cNvSpPr>
          <p:nvPr>
            <p:ph type="title"/>
          </p:nvPr>
        </p:nvSpPr>
        <p:spPr>
          <a:xfrm>
            <a:off x="2780300" y="2026553"/>
            <a:ext cx="40452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842" name="Google Shape;842;p52"/>
          <p:cNvGrpSpPr/>
          <p:nvPr/>
        </p:nvGrpSpPr>
        <p:grpSpPr>
          <a:xfrm>
            <a:off x="2721150" y="3004978"/>
            <a:ext cx="4129800" cy="141300"/>
            <a:chOff x="2490250" y="2498075"/>
            <a:chExt cx="4129800" cy="141300"/>
          </a:xfrm>
        </p:grpSpPr>
        <p:cxnSp>
          <p:nvCxnSpPr>
            <p:cNvPr id="843" name="Google Shape;843;p52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4" name="Google Shape;844;p52"/>
            <p:cNvSpPr/>
            <p:nvPr/>
          </p:nvSpPr>
          <p:spPr>
            <a:xfrm rot="10800000" flipH="1">
              <a:off x="24902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 rot="10800000" flipH="1">
              <a:off x="64787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52"/>
          <p:cNvGrpSpPr/>
          <p:nvPr/>
        </p:nvGrpSpPr>
        <p:grpSpPr>
          <a:xfrm rot="10800000"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847" name="Google Shape;847;p52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3" name="Google Shape;853;p52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854" name="Google Shape;854;p5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52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859" name="Google Shape;859;p5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5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5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5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5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5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5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5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496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727413" y="1430241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4727413" y="2654159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1"/>
          <p:cNvSpPr txBox="1">
            <a:spLocks noGrp="1"/>
          </p:cNvSpPr>
          <p:nvPr>
            <p:ph type="title" idx="8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3" name="Google Shape;783;p51"/>
          <p:cNvSpPr txBox="1">
            <a:spLocks noGrp="1"/>
          </p:cNvSpPr>
          <p:nvPr>
            <p:ph type="title" idx="9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4" name="Google Shape;784;p51"/>
          <p:cNvSpPr txBox="1">
            <a:spLocks noGrp="1"/>
          </p:cNvSpPr>
          <p:nvPr>
            <p:ph type="title" idx="13"/>
          </p:nvPr>
        </p:nvSpPr>
        <p:spPr>
          <a:xfrm>
            <a:off x="4698187" y="2603248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85" name="Google Shape;785;p51"/>
          <p:cNvSpPr txBox="1">
            <a:spLocks noGrp="1"/>
          </p:cNvSpPr>
          <p:nvPr>
            <p:ph type="title" idx="14"/>
          </p:nvPr>
        </p:nvSpPr>
        <p:spPr>
          <a:xfrm>
            <a:off x="4698187" y="1375072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86" name="Google Shape;786;p51"/>
          <p:cNvSpPr txBox="1">
            <a:spLocks noGrp="1"/>
          </p:cNvSpPr>
          <p:nvPr>
            <p:ph type="title" idx="19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8" name="Google Shape;788;p51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90" name="Google Shape;790;p51"/>
          <p:cNvSpPr txBox="1">
            <a:spLocks noGrp="1"/>
          </p:cNvSpPr>
          <p:nvPr>
            <p:ph type="title"/>
          </p:nvPr>
        </p:nvSpPr>
        <p:spPr>
          <a:xfrm>
            <a:off x="1596386" y="1623694"/>
            <a:ext cx="2975589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&amp; Fungsi</a:t>
            </a:r>
            <a:endParaRPr dirty="0"/>
          </a:p>
        </p:txBody>
      </p:sp>
      <p:sp>
        <p:nvSpPr>
          <p:cNvPr id="791" name="Google Shape;791;p51"/>
          <p:cNvSpPr txBox="1">
            <a:spLocks noGrp="1"/>
          </p:cNvSpPr>
          <p:nvPr>
            <p:ph type="title" idx="2"/>
          </p:nvPr>
        </p:nvSpPr>
        <p:spPr>
          <a:xfrm>
            <a:off x="1592854" y="2816969"/>
            <a:ext cx="2869485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Membuat Terrain</a:t>
            </a:r>
            <a:endParaRPr dirty="0"/>
          </a:p>
        </p:txBody>
      </p:sp>
      <p:sp>
        <p:nvSpPr>
          <p:cNvPr id="793" name="Google Shape;793;p51"/>
          <p:cNvSpPr txBox="1">
            <a:spLocks noGrp="1"/>
          </p:cNvSpPr>
          <p:nvPr>
            <p:ph type="title" idx="4"/>
          </p:nvPr>
        </p:nvSpPr>
        <p:spPr>
          <a:xfrm>
            <a:off x="5647910" y="1662786"/>
            <a:ext cx="2599366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Terrain</a:t>
            </a:r>
            <a:endParaRPr dirty="0"/>
          </a:p>
        </p:txBody>
      </p:sp>
      <p:sp>
        <p:nvSpPr>
          <p:cNvPr id="795" name="Google Shape;795;p51"/>
          <p:cNvSpPr txBox="1">
            <a:spLocks noGrp="1"/>
          </p:cNvSpPr>
          <p:nvPr>
            <p:ph type="title" idx="6"/>
          </p:nvPr>
        </p:nvSpPr>
        <p:spPr>
          <a:xfrm>
            <a:off x="5680794" y="2723269"/>
            <a:ext cx="3371766" cy="669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Teknik Pemrograman Terrain</a:t>
            </a:r>
            <a:endParaRPr dirty="0"/>
          </a:p>
        </p:txBody>
      </p:sp>
      <p:sp>
        <p:nvSpPr>
          <p:cNvPr id="797" name="Google Shape;797;p51"/>
          <p:cNvSpPr txBox="1">
            <a:spLocks noGrp="1"/>
          </p:cNvSpPr>
          <p:nvPr>
            <p:ph type="title" idx="15"/>
          </p:nvPr>
        </p:nvSpPr>
        <p:spPr>
          <a:xfrm>
            <a:off x="1592854" y="4061321"/>
            <a:ext cx="268946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&amp; Alat Bantu </a:t>
            </a:r>
            <a:endParaRPr dirty="0"/>
          </a:p>
        </p:txBody>
      </p:sp>
      <p:grpSp>
        <p:nvGrpSpPr>
          <p:cNvPr id="801" name="Google Shape;801;p51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802" name="Google Shape;802;p51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803" name="Google Shape;803;p5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8" name="Google Shape;828;p51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1" name="Google Shape;831;p51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779;p51">
            <a:extLst>
              <a:ext uri="{FF2B5EF4-FFF2-40B4-BE49-F238E27FC236}">
                <a16:creationId xmlns:a16="http://schemas.microsoft.com/office/drawing/2014/main" id="{E97CC15D-43A2-CFFC-5EC1-EB59757A14F1}"/>
              </a:ext>
            </a:extLst>
          </p:cNvPr>
          <p:cNvSpPr/>
          <p:nvPr/>
        </p:nvSpPr>
        <p:spPr>
          <a:xfrm>
            <a:off x="4756639" y="3805411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85;p51">
            <a:extLst>
              <a:ext uri="{FF2B5EF4-FFF2-40B4-BE49-F238E27FC236}">
                <a16:creationId xmlns:a16="http://schemas.microsoft.com/office/drawing/2014/main" id="{9B87DA75-0CA4-3947-0DB4-3CAB11995A81}"/>
              </a:ext>
            </a:extLst>
          </p:cNvPr>
          <p:cNvSpPr txBox="1">
            <a:spLocks/>
          </p:cNvSpPr>
          <p:nvPr/>
        </p:nvSpPr>
        <p:spPr>
          <a:xfrm>
            <a:off x="4727413" y="3750242"/>
            <a:ext cx="8139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0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pPr>
              <a:lnSpc>
                <a:spcPct val="150000"/>
              </a:lnSpc>
            </a:pPr>
            <a:r>
              <a:rPr lang="en" dirty="0"/>
              <a:t>06</a:t>
            </a:r>
          </a:p>
        </p:txBody>
      </p:sp>
      <p:sp>
        <p:nvSpPr>
          <p:cNvPr id="8" name="Google Shape;793;p51">
            <a:extLst>
              <a:ext uri="{FF2B5EF4-FFF2-40B4-BE49-F238E27FC236}">
                <a16:creationId xmlns:a16="http://schemas.microsoft.com/office/drawing/2014/main" id="{8B2AD2E7-5C34-A462-FBF1-DCCDFA7F9EE9}"/>
              </a:ext>
            </a:extLst>
          </p:cNvPr>
          <p:cNvSpPr txBox="1">
            <a:spLocks/>
          </p:cNvSpPr>
          <p:nvPr/>
        </p:nvSpPr>
        <p:spPr>
          <a:xfrm>
            <a:off x="5677136" y="4037956"/>
            <a:ext cx="2599366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3"/>
          <p:cNvSpPr txBox="1">
            <a:spLocks noGrp="1"/>
          </p:cNvSpPr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Definisi dan Fungsi</a:t>
            </a:r>
            <a:endParaRPr dirty="0"/>
          </a:p>
        </p:txBody>
      </p:sp>
      <p:sp>
        <p:nvSpPr>
          <p:cNvPr id="889" name="Google Shape;889;p53"/>
          <p:cNvSpPr txBox="1">
            <a:spLocks noGrp="1"/>
          </p:cNvSpPr>
          <p:nvPr>
            <p:ph type="subTitle" idx="1"/>
          </p:nvPr>
        </p:nvSpPr>
        <p:spPr>
          <a:xfrm>
            <a:off x="713635" y="3491589"/>
            <a:ext cx="3955684" cy="465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Definisi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 Terrain Tool pada Unity Hub</a:t>
            </a:r>
          </a:p>
        </p:txBody>
      </p:sp>
      <p:sp>
        <p:nvSpPr>
          <p:cNvPr id="890" name="Google Shape;890;p53"/>
          <p:cNvSpPr txBox="1">
            <a:spLocks noGrp="1"/>
          </p:cNvSpPr>
          <p:nvPr>
            <p:ph type="title" idx="2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91" name="Google Shape;891;p53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892" name="Google Shape;892;p53"/>
            <p:cNvSpPr/>
            <p:nvPr/>
          </p:nvSpPr>
          <p:spPr>
            <a:xfrm>
              <a:off x="5032847" y="4047000"/>
              <a:ext cx="3537900" cy="523742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3" name="Google Shape;893;p53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894" name="Google Shape;894;p53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avLst/>
                <a:gdLst/>
                <a:ahLst/>
                <a:cxnLst/>
                <a:rect l="l" t="t" r="r" b="b"/>
                <a:pathLst>
                  <a:path w="45142" h="10870" extrusionOk="0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53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avLst/>
                <a:gdLst/>
                <a:ahLst/>
                <a:cxnLst/>
                <a:rect l="l" t="t" r="r" b="b"/>
                <a:pathLst>
                  <a:path w="22664" h="48322" extrusionOk="0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53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avLst/>
                <a:gdLst/>
                <a:ahLst/>
                <a:cxnLst/>
                <a:rect l="l" t="t" r="r" b="b"/>
                <a:pathLst>
                  <a:path w="22627" h="53683" extrusionOk="0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3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avLst/>
                <a:gdLst/>
                <a:ahLst/>
                <a:cxnLst/>
                <a:rect l="l" t="t" r="r" b="b"/>
                <a:pathLst>
                  <a:path w="22627" h="53683" extrusionOk="0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3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avLst/>
                <a:gdLst/>
                <a:ahLst/>
                <a:cxnLst/>
                <a:rect l="l" t="t" r="r" b="b"/>
                <a:pathLst>
                  <a:path w="21443" h="10501" extrusionOk="0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3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10463" extrusionOk="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10501" extrusionOk="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10501" extrusionOk="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4290" fill="none" extrusionOk="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w="277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avLst/>
                <a:gdLst/>
                <a:ahLst/>
                <a:cxnLst/>
                <a:rect l="l" t="t" r="r" b="b"/>
                <a:pathLst>
                  <a:path w="19633" h="4290" fill="none" extrusionOk="0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w="277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4289" fill="none" extrusionOk="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w="277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2634" extrusionOk="0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136" extrusionOk="0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049" extrusionOk="0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64182" extrusionOk="0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64182" extrusionOk="0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61928" extrusionOk="0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avLst/>
                <a:gdLst/>
                <a:ahLst/>
                <a:cxnLst/>
                <a:rect l="l" t="t" r="r" b="b"/>
                <a:pathLst>
                  <a:path w="140305" h="27729" extrusionOk="0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avLst/>
                <a:gdLst/>
                <a:ahLst/>
                <a:cxnLst/>
                <a:rect l="l" t="t" r="r" b="b"/>
                <a:pathLst>
                  <a:path w="34754" h="18080" extrusionOk="0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avLst/>
                <a:gdLst/>
                <a:ahLst/>
                <a:cxnLst/>
                <a:rect l="l" t="t" r="r" b="b"/>
                <a:pathLst>
                  <a:path w="105737" h="26916" extrusionOk="0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avLst/>
                <a:gdLst/>
                <a:ahLst/>
                <a:cxnLst/>
                <a:rect l="l" t="t" r="r" b="b"/>
                <a:pathLst>
                  <a:path w="34680" h="14753" extrusionOk="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avLst/>
                <a:gdLst/>
                <a:ahLst/>
                <a:cxnLst/>
                <a:rect l="l" t="t" r="r" b="b"/>
                <a:pathLst>
                  <a:path w="105663" h="23589" extrusionOk="0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avLst/>
                <a:gdLst/>
                <a:ahLst/>
                <a:cxnLst/>
                <a:rect l="l" t="t" r="r" b="b"/>
                <a:pathLst>
                  <a:path w="140342" h="23440" extrusionOk="0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avLst/>
                <a:gdLst/>
                <a:ahLst/>
                <a:cxnLst/>
                <a:rect l="l" t="t" r="r" b="b"/>
                <a:pathLst>
                  <a:path w="40336" h="12978" extrusionOk="0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avLst/>
                <a:gdLst/>
                <a:ahLst/>
                <a:cxnLst/>
                <a:rect l="l" t="t" r="r" b="b"/>
                <a:pathLst>
                  <a:path w="29171" h="11536" extrusionOk="0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avLst/>
                <a:gdLst/>
                <a:ahLst/>
                <a:cxnLst/>
                <a:rect l="l" t="t" r="r" b="b"/>
                <a:pathLst>
                  <a:path w="76160" h="26435" extrusionOk="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avLst/>
                <a:gdLst/>
                <a:ahLst/>
                <a:cxnLst/>
                <a:rect l="l" t="t" r="r" b="b"/>
                <a:pathLst>
                  <a:path w="75754" h="25584" extrusionOk="0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avLst/>
                <a:gdLst/>
                <a:ahLst/>
                <a:cxnLst/>
                <a:rect l="l" t="t" r="r" b="b"/>
                <a:pathLst>
                  <a:path w="22738" h="14457" fill="none" extrusionOk="0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700" fill="none" extrusionOk="0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700" fill="none" extrusionOk="0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699" fill="none" extrusionOk="0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700" fill="none" extrusionOk="0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avLst/>
                <a:gdLst/>
                <a:ahLst/>
                <a:cxnLst/>
                <a:rect l="l" t="t" r="r" b="b"/>
                <a:pathLst>
                  <a:path w="16194" h="10094" fill="none" extrusionOk="0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4215" fill="none" extrusionOk="0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avLst/>
                <a:gdLst/>
                <a:ahLst/>
                <a:cxnLst/>
                <a:rect l="l" t="t" r="r" b="b"/>
                <a:pathLst>
                  <a:path w="10833" h="7225" extrusionOk="0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3432" extrusionOk="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3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5343" extrusionOk="0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3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129" extrusionOk="0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628" extrusionOk="0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258" extrusionOk="0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332" extrusionOk="0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1590" extrusionOk="0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221" extrusionOk="0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258" extrusionOk="0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406" extrusionOk="0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443" extrusionOk="0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332" extrusionOk="0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258" extrusionOk="0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812" extrusionOk="0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887" extrusionOk="0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997" extrusionOk="0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628" extrusionOk="0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886" extrusionOk="0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665" extrusionOk="0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701" extrusionOk="0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1849" extrusionOk="0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3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1887" extrusionOk="0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3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554" extrusionOk="0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3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332" extrusionOk="0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1480" extrusionOk="0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1553" extrusionOk="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554" extrusionOk="0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071" extrusionOk="0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2072" extrusionOk="0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591" extrusionOk="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1554" extrusionOk="0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147" extrusionOk="0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1553" extrusionOk="0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517" extrusionOk="0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2072" extrusionOk="0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1443" extrusionOk="0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406" extrusionOk="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071" extrusionOk="0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665" extrusionOk="0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3550" extrusionOk="0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998" extrusionOk="0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591" extrusionOk="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20858" extrusionOk="0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4065" extrusionOk="0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558" extrusionOk="0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3033" extrusionOk="0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69" extrusionOk="0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652" extrusionOk="0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8948" extrusionOk="0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406" extrusionOk="0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650" extrusionOk="0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6697" extrusionOk="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120" extrusionOk="0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11314" extrusionOk="0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3424" extrusionOk="0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8800" extrusionOk="0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4264" extrusionOk="0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avLst/>
                <a:gdLst/>
                <a:ahLst/>
                <a:cxnLst/>
                <a:rect l="l" t="t" r="r" b="b"/>
                <a:pathLst>
                  <a:path w="18264" h="19337" extrusionOk="0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avLst/>
                <a:gdLst/>
                <a:ahLst/>
                <a:cxnLst/>
                <a:rect l="l" t="t" r="r" b="b"/>
                <a:pathLst>
                  <a:path w="18302" h="19337" extrusionOk="0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avLst/>
                <a:gdLst/>
                <a:ahLst/>
                <a:cxnLst/>
                <a:rect l="l" t="t" r="r" b="b"/>
                <a:pathLst>
                  <a:path w="22184" h="9577" extrusionOk="0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8541" extrusionOk="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2302" extrusionOk="0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853" extrusionOk="0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avLst/>
                <a:gdLst/>
                <a:ahLst/>
                <a:cxnLst/>
                <a:rect l="l" t="t" r="r" b="b"/>
                <a:pathLst>
                  <a:path w="6433" h="6804" extrusionOk="0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avLst/>
                <a:gdLst/>
                <a:ahLst/>
                <a:cxnLst/>
                <a:rect l="l" t="t" r="r" b="b"/>
                <a:pathLst>
                  <a:path w="77528" h="62074" extrusionOk="0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avLst/>
                <a:gdLst/>
                <a:ahLst/>
                <a:cxnLst/>
                <a:rect l="l" t="t" r="r" b="b"/>
                <a:pathLst>
                  <a:path w="71280" h="57084" extrusionOk="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57121" extrusionOk="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616" extrusionOk="0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616" extrusionOk="0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616" extrusionOk="0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4636" extrusionOk="0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4653" extrusionOk="0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4653" extrusionOk="0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6730" extrusionOk="0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avLst/>
                <a:gdLst/>
                <a:ahLst/>
                <a:cxnLst/>
                <a:rect l="l" t="t" r="r" b="b"/>
                <a:pathLst>
                  <a:path w="21961" h="2034" extrusionOk="0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avLst/>
                <a:gdLst/>
                <a:ahLst/>
                <a:cxnLst/>
                <a:rect l="l" t="t" r="r" b="b"/>
                <a:pathLst>
                  <a:path w="21998" h="2034" extrusionOk="0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avLst/>
                <a:gdLst/>
                <a:ahLst/>
                <a:cxnLst/>
                <a:rect l="l" t="t" r="r" b="b"/>
                <a:pathLst>
                  <a:path w="21961" h="2034" extrusionOk="0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56381" extrusionOk="0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6270" fill="none" extrusionOk="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7636" fill="none" extrusionOk="0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3" extrusionOk="0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1" extrusionOk="0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41" extrusionOk="0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2" extrusionOk="0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2667" extrusionOk="0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2" extrusionOk="0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0" extrusionOk="0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57" extrusionOk="0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3" fill="none" extrusionOk="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296" fill="none" extrusionOk="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3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296" fill="none" extrusionOk="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3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3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avLst/>
                <a:gdLst/>
                <a:ahLst/>
                <a:cxnLst/>
                <a:rect l="l" t="t" r="r" b="b"/>
                <a:pathLst>
                  <a:path w="42555" h="31685" extrusionOk="0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13015" extrusionOk="0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avLst/>
                <a:gdLst/>
                <a:ahLst/>
                <a:cxnLst/>
                <a:rect l="l" t="t" r="r" b="b"/>
                <a:pathLst>
                  <a:path w="11821" h="11616" extrusionOk="0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9043" extrusionOk="0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avLst/>
                <a:gdLst/>
                <a:ahLst/>
                <a:cxnLst/>
                <a:rect l="l" t="t" r="r" b="b"/>
                <a:pathLst>
                  <a:path w="14456" h="8549" extrusionOk="0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6774" extrusionOk="0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6322" extrusionOk="0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avLst/>
                <a:gdLst/>
                <a:ahLst/>
                <a:cxnLst/>
                <a:rect l="l" t="t" r="r" b="b"/>
                <a:pathLst>
                  <a:path w="8023" h="8517" extrusionOk="0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8985" extrusionOk="0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3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8652" extrusionOk="0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3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8467" extrusionOk="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avLst/>
                <a:gdLst/>
                <a:ahLst/>
                <a:cxnLst/>
                <a:rect l="l" t="t" r="r" b="b"/>
                <a:pathLst>
                  <a:path w="66548" h="52462" extrusionOk="0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3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avLst/>
                <a:gdLst/>
                <a:ahLst/>
                <a:cxnLst/>
                <a:rect l="l" t="t" r="r" b="b"/>
                <a:pathLst>
                  <a:path w="61853" h="47767" extrusionOk="0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3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avLst/>
                <a:gdLst/>
                <a:ahLst/>
                <a:cxnLst/>
                <a:rect l="l" t="t" r="r" b="b"/>
                <a:pathLst>
                  <a:path w="58378" h="29060" extrusionOk="0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3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avLst/>
                <a:gdLst/>
                <a:ahLst/>
                <a:cxnLst/>
                <a:rect l="l" t="t" r="r" b="b"/>
                <a:pathLst>
                  <a:path w="34865" h="36048" extrusionOk="0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3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28210" extrusionOk="0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3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6490" extrusionOk="0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3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4345" extrusionOk="0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3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2886" extrusionOk="0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3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avLst/>
                <a:gdLst/>
                <a:ahLst/>
                <a:cxnLst/>
                <a:rect l="l" t="t" r="r" b="b"/>
                <a:pathLst>
                  <a:path w="29873" h="14937" extrusionOk="0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3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avLst/>
                <a:gdLst/>
                <a:ahLst/>
                <a:cxnLst/>
                <a:rect l="l" t="t" r="r" b="b"/>
                <a:pathLst>
                  <a:path w="29874" h="14937" extrusionOk="0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3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avLst/>
                <a:gdLst/>
                <a:ahLst/>
                <a:cxnLst/>
                <a:rect l="l" t="t" r="r" b="b"/>
                <a:pathLst>
                  <a:path w="24919" h="12830" extrusionOk="0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3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avLst/>
                <a:gdLst/>
                <a:ahLst/>
                <a:cxnLst/>
                <a:rect l="l" t="t" r="r" b="b"/>
                <a:pathLst>
                  <a:path w="18930" h="8504" extrusionOk="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3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avLst/>
                <a:gdLst/>
                <a:ahLst/>
                <a:cxnLst/>
                <a:rect l="l" t="t" r="r" b="b"/>
                <a:pathLst>
                  <a:path w="48063" h="40262" extrusionOk="0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3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avLst/>
                <a:gdLst/>
                <a:ahLst/>
                <a:cxnLst/>
                <a:rect l="l" t="t" r="r" b="b"/>
                <a:pathLst>
                  <a:path w="43367" h="36343" extrusionOk="0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3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26989" extrusionOk="0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3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4400" extrusionOk="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3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22" extrusionOk="0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3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290" extrusionOk="0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3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4585" extrusionOk="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3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10205" extrusionOk="0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3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179" extrusionOk="0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3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4474" extrusionOk="0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3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9946" extrusionOk="0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3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4660" extrusionOk="0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3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0279" extrusionOk="0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3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807" extrusionOk="0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3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4363" extrusionOk="0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3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19707" extrusionOk="0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3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2626" extrusionOk="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3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2515" extrusionOk="0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3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avLst/>
                <a:gdLst/>
                <a:ahLst/>
                <a:cxnLst/>
                <a:rect l="l" t="t" r="r" b="b"/>
                <a:pathLst>
                  <a:path w="75606" h="23662" extrusionOk="0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3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avLst/>
                <a:gdLst/>
                <a:ahLst/>
                <a:cxnLst/>
                <a:rect l="l" t="t" r="r" b="b"/>
                <a:pathLst>
                  <a:path w="47360" h="70098" extrusionOk="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3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avLst/>
                <a:gdLst/>
                <a:ahLst/>
                <a:cxnLst/>
                <a:rect l="l" t="t" r="r" b="b"/>
                <a:pathLst>
                  <a:path w="28912" h="76604" extrusionOk="0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3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avLst/>
                <a:gdLst/>
                <a:ahLst/>
                <a:cxnLst/>
                <a:rect l="l" t="t" r="r" b="b"/>
                <a:pathLst>
                  <a:path w="47027" h="10464" fill="none" extrusionOk="0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3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avLst/>
                <a:gdLst/>
                <a:ahLst/>
                <a:cxnLst/>
                <a:rect l="l" t="t" r="r" b="b"/>
                <a:pathLst>
                  <a:path w="46067" h="11609" fill="none" extrusionOk="0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3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0263" fill="none" extrusionOk="0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w="8325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3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avLst/>
                <a:gdLst/>
                <a:ahLst/>
                <a:cxnLst/>
                <a:rect l="l" t="t" r="r" b="b"/>
                <a:pathLst>
                  <a:path w="47064" h="63850" extrusionOk="0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3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avLst/>
                <a:gdLst/>
                <a:ahLst/>
                <a:cxnLst/>
                <a:rect l="l" t="t" r="r" b="b"/>
                <a:pathLst>
                  <a:path w="17857" h="5880" extrusionOk="0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3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6360" extrusionOk="0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3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6804" extrusionOk="0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3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avLst/>
                <a:gdLst/>
                <a:ahLst/>
                <a:cxnLst/>
                <a:rect l="l" t="t" r="r" b="b"/>
                <a:pathLst>
                  <a:path w="28580" h="17118" fill="none" extrusionOk="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3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66659" extrusionOk="0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3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avLst/>
                <a:gdLst/>
                <a:ahLst/>
                <a:cxnLst/>
                <a:rect l="l" t="t" r="r" b="b"/>
                <a:pathLst>
                  <a:path w="23440" h="59671" fill="none" extrusionOk="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3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avLst/>
                <a:gdLst/>
                <a:ahLst/>
                <a:cxnLst/>
                <a:rect l="l" t="t" r="r" b="b"/>
                <a:pathLst>
                  <a:path w="50836" h="12276" extrusionOk="0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3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avLst/>
                <a:gdLst/>
                <a:ahLst/>
                <a:cxnLst/>
                <a:rect l="l" t="t" r="r" b="b"/>
                <a:pathLst>
                  <a:path w="25770" h="54274" extrusionOk="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3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60707" extrusionOk="0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3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avLst/>
                <a:gdLst/>
                <a:ahLst/>
                <a:cxnLst/>
                <a:rect l="l" t="t" r="r" b="b"/>
                <a:pathLst>
                  <a:path w="19300" h="9613" fill="none" extrusionOk="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3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39079" extrusionOk="0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3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avLst/>
                <a:gdLst/>
                <a:ahLst/>
                <a:cxnLst/>
                <a:rect l="l" t="t" r="r" b="b"/>
                <a:pathLst>
                  <a:path w="12941" h="11979" extrusionOk="0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3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avLst/>
                <a:gdLst/>
                <a:ahLst/>
                <a:cxnLst/>
                <a:rect l="l" t="t" r="r" b="b"/>
                <a:pathLst>
                  <a:path w="8510" h="7171" extrusionOk="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3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4540" extrusionOk="0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3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avLst/>
                <a:gdLst/>
                <a:ahLst/>
                <a:cxnLst/>
                <a:rect l="l" t="t" r="r" b="b"/>
                <a:pathLst>
                  <a:path w="12904" h="11943" extrusionOk="0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3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avLst/>
                <a:gdLst/>
                <a:ahLst/>
                <a:cxnLst/>
                <a:rect l="l" t="t" r="r" b="b"/>
                <a:pathLst>
                  <a:path w="8537" h="7157" extrusionOk="0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3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4558" extrusionOk="0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3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avLst/>
                <a:gdLst/>
                <a:ahLst/>
                <a:cxnLst/>
                <a:rect l="l" t="t" r="r" b="b"/>
                <a:pathLst>
                  <a:path w="9540" h="33016" extrusionOk="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3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avLst/>
                <a:gdLst/>
                <a:ahLst/>
                <a:cxnLst/>
                <a:rect l="l" t="t" r="r" b="b"/>
                <a:pathLst>
                  <a:path w="7765" h="33016" extrusionOk="0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3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466" fill="none" extrusionOk="0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w="8325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3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23699" fill="none" extrusionOk="0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3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25437" fill="none" extrusionOk="0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3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4289" extrusionOk="0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3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4289" extrusionOk="0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3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avLst/>
                <a:gdLst/>
                <a:ahLst/>
                <a:cxnLst/>
                <a:rect l="l" t="t" r="r" b="b"/>
                <a:pathLst>
                  <a:path w="15233" h="8578" extrusionOk="0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3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avLst/>
                <a:gdLst/>
                <a:ahLst/>
                <a:cxnLst/>
                <a:rect l="l" t="t" r="r" b="b"/>
                <a:pathLst>
                  <a:path w="21666" h="51501" fill="none" extrusionOk="0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3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3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3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53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53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8" fill="none" extrusionOk="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3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3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3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3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3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3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3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3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3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3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3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3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3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3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3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3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3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3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3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8" fill="none" extrusionOk="0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3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3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3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3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3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3053" extrusionOk="0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3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6175" extrusionOk="0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3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545" extrusionOk="0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3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108" extrusionOk="0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3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143" extrusionOk="0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53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0707" extrusionOk="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53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avLst/>
                <a:gdLst/>
                <a:ahLst/>
                <a:cxnLst/>
                <a:rect l="l" t="t" r="r" b="b"/>
                <a:pathLst>
                  <a:path w="20483" h="7913" extrusionOk="0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3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avLst/>
                <a:gdLst/>
                <a:ahLst/>
                <a:cxnLst/>
                <a:rect l="l" t="t" r="r" b="b"/>
                <a:pathLst>
                  <a:path w="25991" h="7210" extrusionOk="0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3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avLst/>
                <a:gdLst/>
                <a:ahLst/>
                <a:cxnLst/>
                <a:rect l="l" t="t" r="r" b="b"/>
                <a:pathLst>
                  <a:path w="21592" h="7506" extrusionOk="0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3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avLst/>
                <a:gdLst/>
                <a:ahLst/>
                <a:cxnLst/>
                <a:rect l="l" t="t" r="r" b="b"/>
                <a:pathLst>
                  <a:path w="24476" h="4031" extrusionOk="0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3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avLst/>
                <a:gdLst/>
                <a:ahLst/>
                <a:cxnLst/>
                <a:rect l="l" t="t" r="r" b="b"/>
                <a:pathLst>
                  <a:path w="31426" h="5399" extrusionOk="0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3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avLst/>
                <a:gdLst/>
                <a:ahLst/>
                <a:cxnLst/>
                <a:rect l="l" t="t" r="r" b="b"/>
                <a:pathLst>
                  <a:path w="17045" h="17493" extrusionOk="0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3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9244" extrusionOk="0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3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avLst/>
                <a:gdLst/>
                <a:ahLst/>
                <a:cxnLst/>
                <a:rect l="l" t="t" r="r" b="b"/>
                <a:pathLst>
                  <a:path w="20371" h="20933" extrusionOk="0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3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avLst/>
                <a:gdLst/>
                <a:ahLst/>
                <a:cxnLst/>
                <a:rect l="l" t="t" r="r" b="b"/>
                <a:pathLst>
                  <a:path w="8024" h="6885" extrusionOk="0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3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7062" extrusionOk="0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3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2322" extrusionOk="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3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7876" extrusionOk="0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3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avLst/>
                <a:gdLst/>
                <a:ahLst/>
                <a:cxnLst/>
                <a:rect l="l" t="t" r="r" b="b"/>
                <a:pathLst>
                  <a:path w="10020" h="10057" extrusionOk="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3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9318" extrusionOk="0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3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avLst/>
                <a:gdLst/>
                <a:ahLst/>
                <a:cxnLst/>
                <a:rect l="l" t="t" r="r" b="b"/>
                <a:pathLst>
                  <a:path w="30871" h="38305" extrusionOk="0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3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avLst/>
                <a:gdLst/>
                <a:ahLst/>
                <a:cxnLst/>
                <a:rect l="l" t="t" r="r" b="b"/>
                <a:pathLst>
                  <a:path w="17229" h="15116" extrusionOk="0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3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avLst/>
                <a:gdLst/>
                <a:ahLst/>
                <a:cxnLst/>
                <a:rect l="l" t="t" r="r" b="b"/>
                <a:pathLst>
                  <a:path w="62555" h="51548" extrusionOk="0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3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avLst/>
                <a:gdLst/>
                <a:ahLst/>
                <a:cxnLst/>
                <a:rect l="l" t="t" r="r" b="b"/>
                <a:pathLst>
                  <a:path w="55937" h="50503" extrusionOk="0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3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2293" fill="none" extrusionOk="0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3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219" fill="none" extrusionOk="0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3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256" fill="none" extrusionOk="0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3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1406" fill="none" extrusionOk="0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3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avLst/>
                <a:gdLst/>
                <a:ahLst/>
                <a:cxnLst/>
                <a:rect l="l" t="t" r="r" b="b"/>
                <a:pathLst>
                  <a:path w="42074" h="28423" extrusionOk="0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3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53323" extrusionOk="0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3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avLst/>
                <a:gdLst/>
                <a:ahLst/>
                <a:cxnLst/>
                <a:rect l="l" t="t" r="r" b="b"/>
                <a:pathLst>
                  <a:path w="63073" h="53263" extrusionOk="0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3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071" fill="none" extrusionOk="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3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46" fill="none" extrusionOk="0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3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777" fill="none" extrusionOk="0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3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8689" fill="none" extrusionOk="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398" fill="none" extrusionOk="0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7100" fill="none" extrusionOk="0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73" fill="none" extrusionOk="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3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19966" extrusionOk="0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3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762" extrusionOk="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23367" extrusionOk="0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7129" extrusionOk="0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3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avLst/>
                <a:gdLst/>
                <a:ahLst/>
                <a:cxnLst/>
                <a:rect l="l" t="t" r="r" b="b"/>
                <a:pathLst>
                  <a:path w="30576" h="16601" extrusionOk="0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3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7509" extrusionOk="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3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avLst/>
                <a:gdLst/>
                <a:ahLst/>
                <a:cxnLst/>
                <a:rect l="l" t="t" r="r" b="b"/>
                <a:pathLst>
                  <a:path w="7284" h="7358" extrusionOk="0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3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avLst/>
                <a:gdLst/>
                <a:ahLst/>
                <a:cxnLst/>
                <a:rect l="l" t="t" r="r" b="b"/>
                <a:pathLst>
                  <a:path w="30502" h="16934" extrusionOk="0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3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7473" extrusionOk="0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3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avLst/>
                <a:gdLst/>
                <a:ahLst/>
                <a:cxnLst/>
                <a:rect l="l" t="t" r="r" b="b"/>
                <a:pathLst>
                  <a:path w="7284" h="7358" extrusionOk="0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3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avLst/>
                <a:gdLst/>
                <a:ahLst/>
                <a:cxnLst/>
                <a:rect l="l" t="t" r="r" b="b"/>
                <a:pathLst>
                  <a:path w="47915" h="17273" extrusionOk="0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3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avLst/>
                <a:gdLst/>
                <a:ahLst/>
                <a:cxnLst/>
                <a:rect l="l" t="t" r="r" b="b"/>
                <a:pathLst>
                  <a:path w="43146" h="10925" extrusionOk="0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3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avLst/>
                <a:gdLst/>
                <a:ahLst/>
                <a:cxnLst/>
                <a:rect l="l" t="t" r="r" b="b"/>
                <a:pathLst>
                  <a:path w="59672" h="92270" extrusionOk="0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3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avLst/>
                <a:gdLst/>
                <a:ahLst/>
                <a:cxnLst/>
                <a:rect l="l" t="t" r="r" b="b"/>
                <a:pathLst>
                  <a:path w="53868" h="92078" extrusionOk="0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3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avLst/>
                <a:gdLst/>
                <a:ahLst/>
                <a:cxnLst/>
                <a:rect l="l" t="t" r="r" b="b"/>
                <a:pathLst>
                  <a:path w="39116" h="88250" extrusionOk="0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3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avLst/>
                <a:gdLst/>
                <a:ahLst/>
                <a:cxnLst/>
                <a:rect l="l" t="t" r="r" b="b"/>
                <a:pathLst>
                  <a:path w="43959" h="88665" extrusionOk="0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3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avLst/>
                <a:gdLst/>
                <a:ahLst/>
                <a:cxnLst/>
                <a:rect l="l" t="t" r="r" b="b"/>
                <a:pathLst>
                  <a:path w="28506" h="60307" extrusionOk="0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3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avLst/>
                <a:gdLst/>
                <a:ahLst/>
                <a:cxnLst/>
                <a:rect l="l" t="t" r="r" b="b"/>
                <a:pathLst>
                  <a:path w="26361" h="10659" extrusionOk="0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3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avLst/>
                <a:gdLst/>
                <a:ahLst/>
                <a:cxnLst/>
                <a:rect l="l" t="t" r="r" b="b"/>
                <a:pathLst>
                  <a:path w="26139" h="10260" extrusionOk="0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3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3201" extrusionOk="0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3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5263" extrusionOk="0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6" name="Google Shape;1186;p53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7" name="Google Shape;1187;p53"/>
          <p:cNvSpPr/>
          <p:nvPr/>
        </p:nvSpPr>
        <p:spPr>
          <a:xfrm rot="10800000" flipH="1">
            <a:off x="4296125" y="319562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53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189" name="Google Shape;1189;p53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190" name="Google Shape;1190;p5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5" name="Google Shape;1215;p53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8" name="Google Shape;1218;p53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219" name="Google Shape;1219;p5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3" name="Google Shape;1223;p53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63"/>
          <p:cNvSpPr txBox="1">
            <a:spLocks noGrp="1"/>
          </p:cNvSpPr>
          <p:nvPr>
            <p:ph type="title"/>
          </p:nvPr>
        </p:nvSpPr>
        <p:spPr>
          <a:xfrm>
            <a:off x="829440" y="971790"/>
            <a:ext cx="4445014" cy="7077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Terrain Tools adalah</a:t>
            </a:r>
            <a:endParaRPr dirty="0"/>
          </a:p>
        </p:txBody>
      </p:sp>
      <p:sp>
        <p:nvSpPr>
          <p:cNvPr id="1714" name="Google Shape;1714;p63"/>
          <p:cNvSpPr txBox="1">
            <a:spLocks noGrp="1"/>
          </p:cNvSpPr>
          <p:nvPr>
            <p:ph type="subTitle" idx="1"/>
          </p:nvPr>
        </p:nvSpPr>
        <p:spPr>
          <a:xfrm>
            <a:off x="868465" y="1703801"/>
            <a:ext cx="4445014" cy="2497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bantu</a:t>
            </a:r>
            <a:r>
              <a:rPr lang="en-US" sz="1600" dirty="0"/>
              <a:t> yang dapat membuat lingkungan 3D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tanah</a:t>
            </a:r>
            <a:r>
              <a:rPr lang="en-US" sz="1600" dirty="0"/>
              <a:t>, air, dan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pohon</a:t>
            </a:r>
            <a:r>
              <a:rPr lang="en-US" sz="1600" dirty="0"/>
              <a:t> dan batu-</a:t>
            </a:r>
            <a:r>
              <a:rPr lang="en-US" sz="1600" dirty="0" err="1"/>
              <a:t>batuan</a:t>
            </a:r>
            <a:r>
              <a:rPr lang="en-US" sz="16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Terrain Tool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untuk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topografi</a:t>
            </a:r>
            <a:r>
              <a:rPr lang="en-US" sz="1600" dirty="0"/>
              <a:t> </a:t>
            </a:r>
            <a:r>
              <a:rPr lang="en-US" sz="1600" dirty="0" err="1"/>
              <a:t>lanskap</a:t>
            </a:r>
            <a:r>
              <a:rPr lang="en-US" sz="1600" dirty="0"/>
              <a:t> dengan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endParaRPr sz="1600" dirty="0"/>
          </a:p>
        </p:txBody>
      </p:sp>
      <p:pic>
        <p:nvPicPr>
          <p:cNvPr id="1715" name="Google Shape;1715;p63"/>
          <p:cNvPicPr preferRelativeResize="0"/>
          <p:nvPr/>
        </p:nvPicPr>
        <p:blipFill>
          <a:blip r:embed="rId3"/>
          <a:srcRect l="21780" r="21780"/>
          <a:stretch/>
        </p:blipFill>
        <p:spPr>
          <a:xfrm>
            <a:off x="5425389" y="759901"/>
            <a:ext cx="3394721" cy="33832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83" name="Google Shape;1301;p55">
            <a:extLst>
              <a:ext uri="{FF2B5EF4-FFF2-40B4-BE49-F238E27FC236}">
                <a16:creationId xmlns:a16="http://schemas.microsoft.com/office/drawing/2014/main" id="{F57839E7-B16A-1614-8288-62B45BE06E69}"/>
              </a:ext>
            </a:extLst>
          </p:cNvPr>
          <p:cNvGrpSpPr/>
          <p:nvPr/>
        </p:nvGrpSpPr>
        <p:grpSpPr>
          <a:xfrm>
            <a:off x="680285" y="717655"/>
            <a:ext cx="8139825" cy="3667108"/>
            <a:chOff x="387475" y="720088"/>
            <a:chExt cx="8373350" cy="3789688"/>
          </a:xfrm>
        </p:grpSpPr>
        <p:grpSp>
          <p:nvGrpSpPr>
            <p:cNvPr id="1684" name="Google Shape;1302;p55">
              <a:extLst>
                <a:ext uri="{FF2B5EF4-FFF2-40B4-BE49-F238E27FC236}">
                  <a16:creationId xmlns:a16="http://schemas.microsoft.com/office/drawing/2014/main" id="{9003EFFA-ACDA-7B9E-E5E0-6B7E5599BB11}"/>
                </a:ext>
              </a:extLst>
            </p:cNvPr>
            <p:cNvGrpSpPr/>
            <p:nvPr/>
          </p:nvGrpSpPr>
          <p:grpSpPr>
            <a:xfrm rot="-7546048">
              <a:off x="4811497" y="2685143"/>
              <a:ext cx="161701" cy="641985"/>
              <a:chOff x="7608634" y="5343951"/>
              <a:chExt cx="161700" cy="641982"/>
            </a:xfrm>
          </p:grpSpPr>
          <p:sp>
            <p:nvSpPr>
              <p:cNvPr id="1758" name="Google Shape;1303;p55">
                <a:extLst>
                  <a:ext uri="{FF2B5EF4-FFF2-40B4-BE49-F238E27FC236}">
                    <a16:creationId xmlns:a16="http://schemas.microsoft.com/office/drawing/2014/main" id="{9A8560C6-961B-C9C8-C2D9-79A6EAA7344F}"/>
                  </a:ext>
                </a:extLst>
              </p:cNvPr>
              <p:cNvSpPr/>
              <p:nvPr/>
            </p:nvSpPr>
            <p:spPr>
              <a:xfrm>
                <a:off x="7608634" y="584613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9" name="Google Shape;1304;p55">
                <a:extLst>
                  <a:ext uri="{FF2B5EF4-FFF2-40B4-BE49-F238E27FC236}">
                    <a16:creationId xmlns:a16="http://schemas.microsoft.com/office/drawing/2014/main" id="{82B90AE1-C304-85B0-6AF9-364C7AEA52C7}"/>
                  </a:ext>
                </a:extLst>
              </p:cNvPr>
              <p:cNvSpPr/>
              <p:nvPr/>
            </p:nvSpPr>
            <p:spPr>
              <a:xfrm>
                <a:off x="7608634" y="5678739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305;p55">
                <a:extLst>
                  <a:ext uri="{FF2B5EF4-FFF2-40B4-BE49-F238E27FC236}">
                    <a16:creationId xmlns:a16="http://schemas.microsoft.com/office/drawing/2014/main" id="{6A12EB26-AFE3-F6EE-DF66-3266B4F24FF9}"/>
                  </a:ext>
                </a:extLst>
              </p:cNvPr>
              <p:cNvSpPr/>
              <p:nvPr/>
            </p:nvSpPr>
            <p:spPr>
              <a:xfrm>
                <a:off x="7608634" y="551134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306;p55">
                <a:extLst>
                  <a:ext uri="{FF2B5EF4-FFF2-40B4-BE49-F238E27FC236}">
                    <a16:creationId xmlns:a16="http://schemas.microsoft.com/office/drawing/2014/main" id="{89A9B1EE-6F31-DD00-E428-4CA0882C8A2A}"/>
                  </a:ext>
                </a:extLst>
              </p:cNvPr>
              <p:cNvSpPr/>
              <p:nvPr/>
            </p:nvSpPr>
            <p:spPr>
              <a:xfrm>
                <a:off x="7608634" y="534395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5" name="Google Shape;1307;p55">
              <a:extLst>
                <a:ext uri="{FF2B5EF4-FFF2-40B4-BE49-F238E27FC236}">
                  <a16:creationId xmlns:a16="http://schemas.microsoft.com/office/drawing/2014/main" id="{F235B667-899F-4D3D-DD86-E1AA915BEFBE}"/>
                </a:ext>
              </a:extLst>
            </p:cNvPr>
            <p:cNvSpPr/>
            <p:nvPr/>
          </p:nvSpPr>
          <p:spPr>
            <a:xfrm>
              <a:off x="2833940" y="72008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308;p55">
              <a:extLst>
                <a:ext uri="{FF2B5EF4-FFF2-40B4-BE49-F238E27FC236}">
                  <a16:creationId xmlns:a16="http://schemas.microsoft.com/office/drawing/2014/main" id="{F2DF609F-68C3-7BE1-D12E-238502B3F97D}"/>
                </a:ext>
              </a:extLst>
            </p:cNvPr>
            <p:cNvSpPr/>
            <p:nvPr/>
          </p:nvSpPr>
          <p:spPr>
            <a:xfrm>
              <a:off x="5803925" y="2025013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309;p55">
              <a:extLst>
                <a:ext uri="{FF2B5EF4-FFF2-40B4-BE49-F238E27FC236}">
                  <a16:creationId xmlns:a16="http://schemas.microsoft.com/office/drawing/2014/main" id="{3BFFEA75-8D0E-67A7-650E-DB0A8719B974}"/>
                </a:ext>
              </a:extLst>
            </p:cNvPr>
            <p:cNvSpPr/>
            <p:nvPr/>
          </p:nvSpPr>
          <p:spPr>
            <a:xfrm>
              <a:off x="8571225" y="7756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310;p55">
              <a:extLst>
                <a:ext uri="{FF2B5EF4-FFF2-40B4-BE49-F238E27FC236}">
                  <a16:creationId xmlns:a16="http://schemas.microsoft.com/office/drawing/2014/main" id="{0E2EC542-9244-234E-E2B3-4148AA3BEAD8}"/>
                </a:ext>
              </a:extLst>
            </p:cNvPr>
            <p:cNvSpPr/>
            <p:nvPr/>
          </p:nvSpPr>
          <p:spPr>
            <a:xfrm>
              <a:off x="4721350" y="43201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311;p55">
              <a:extLst>
                <a:ext uri="{FF2B5EF4-FFF2-40B4-BE49-F238E27FC236}">
                  <a16:creationId xmlns:a16="http://schemas.microsoft.com/office/drawing/2014/main" id="{3DC1DEC1-F868-81E6-AF36-7479B51E1B8C}"/>
                </a:ext>
              </a:extLst>
            </p:cNvPr>
            <p:cNvSpPr/>
            <p:nvPr/>
          </p:nvSpPr>
          <p:spPr>
            <a:xfrm>
              <a:off x="7642025" y="376808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0" name="Google Shape;1312;p55">
              <a:extLst>
                <a:ext uri="{FF2B5EF4-FFF2-40B4-BE49-F238E27FC236}">
                  <a16:creationId xmlns:a16="http://schemas.microsoft.com/office/drawing/2014/main" id="{1FD65FAD-67C2-9017-7853-DAEEC17DC77B}"/>
                </a:ext>
              </a:extLst>
            </p:cNvPr>
            <p:cNvGrpSpPr/>
            <p:nvPr/>
          </p:nvGrpSpPr>
          <p:grpSpPr>
            <a:xfrm>
              <a:off x="5716845" y="3441801"/>
              <a:ext cx="545147" cy="506901"/>
              <a:chOff x="4818730" y="3307263"/>
              <a:chExt cx="1827512" cy="1699300"/>
            </a:xfrm>
          </p:grpSpPr>
          <p:sp>
            <p:nvSpPr>
              <p:cNvPr id="1692" name="Google Shape;1313;p55">
                <a:extLst>
                  <a:ext uri="{FF2B5EF4-FFF2-40B4-BE49-F238E27FC236}">
                    <a16:creationId xmlns:a16="http://schemas.microsoft.com/office/drawing/2014/main" id="{E626B9CF-235A-C904-922E-A55EF40FB738}"/>
                  </a:ext>
                </a:extLst>
              </p:cNvPr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314;p55">
                <a:extLst>
                  <a:ext uri="{FF2B5EF4-FFF2-40B4-BE49-F238E27FC236}">
                    <a16:creationId xmlns:a16="http://schemas.microsoft.com/office/drawing/2014/main" id="{3325AC29-10CE-4101-9D78-D5D916239B21}"/>
                  </a:ext>
                </a:extLst>
              </p:cNvPr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315;p55">
                <a:extLst>
                  <a:ext uri="{FF2B5EF4-FFF2-40B4-BE49-F238E27FC236}">
                    <a16:creationId xmlns:a16="http://schemas.microsoft.com/office/drawing/2014/main" id="{0C2F84F3-875E-1D59-1422-7875E72C411F}"/>
                  </a:ext>
                </a:extLst>
              </p:cNvPr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316;p55">
                <a:extLst>
                  <a:ext uri="{FF2B5EF4-FFF2-40B4-BE49-F238E27FC236}">
                    <a16:creationId xmlns:a16="http://schemas.microsoft.com/office/drawing/2014/main" id="{44F2D7CC-0A07-2745-5AEE-2049A8ED7DA5}"/>
                  </a:ext>
                </a:extLst>
              </p:cNvPr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317;p55">
                <a:extLst>
                  <a:ext uri="{FF2B5EF4-FFF2-40B4-BE49-F238E27FC236}">
                    <a16:creationId xmlns:a16="http://schemas.microsoft.com/office/drawing/2014/main" id="{8B79BD6D-84A2-1825-7642-2CCBC9D8B14F}"/>
                  </a:ext>
                </a:extLst>
              </p:cNvPr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318;p55">
                <a:extLst>
                  <a:ext uri="{FF2B5EF4-FFF2-40B4-BE49-F238E27FC236}">
                    <a16:creationId xmlns:a16="http://schemas.microsoft.com/office/drawing/2014/main" id="{0A5A2E4B-0264-DF69-AA20-90B32FAD5558}"/>
                  </a:ext>
                </a:extLst>
              </p:cNvPr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319;p55">
                <a:extLst>
                  <a:ext uri="{FF2B5EF4-FFF2-40B4-BE49-F238E27FC236}">
                    <a16:creationId xmlns:a16="http://schemas.microsoft.com/office/drawing/2014/main" id="{050C1D7B-7A9F-781A-6B28-2AA00B36E765}"/>
                  </a:ext>
                </a:extLst>
              </p:cNvPr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320;p55">
                <a:extLst>
                  <a:ext uri="{FF2B5EF4-FFF2-40B4-BE49-F238E27FC236}">
                    <a16:creationId xmlns:a16="http://schemas.microsoft.com/office/drawing/2014/main" id="{3F430253-F5F5-E783-349D-E033BFB9CA01}"/>
                  </a:ext>
                </a:extLst>
              </p:cNvPr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321;p55">
                <a:extLst>
                  <a:ext uri="{FF2B5EF4-FFF2-40B4-BE49-F238E27FC236}">
                    <a16:creationId xmlns:a16="http://schemas.microsoft.com/office/drawing/2014/main" id="{C4EABAA8-468C-7EE2-7E7C-6496BB1E423C}"/>
                  </a:ext>
                </a:extLst>
              </p:cNvPr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322;p55">
                <a:extLst>
                  <a:ext uri="{FF2B5EF4-FFF2-40B4-BE49-F238E27FC236}">
                    <a16:creationId xmlns:a16="http://schemas.microsoft.com/office/drawing/2014/main" id="{3A218A37-C38A-BE4F-EDE0-A0A90C4041F3}"/>
                  </a:ext>
                </a:extLst>
              </p:cNvPr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323;p55">
                <a:extLst>
                  <a:ext uri="{FF2B5EF4-FFF2-40B4-BE49-F238E27FC236}">
                    <a16:creationId xmlns:a16="http://schemas.microsoft.com/office/drawing/2014/main" id="{4CE395F0-97F9-4E40-72FC-0E18890419D2}"/>
                  </a:ext>
                </a:extLst>
              </p:cNvPr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324;p55">
                <a:extLst>
                  <a:ext uri="{FF2B5EF4-FFF2-40B4-BE49-F238E27FC236}">
                    <a16:creationId xmlns:a16="http://schemas.microsoft.com/office/drawing/2014/main" id="{DF09DB17-81C4-01A5-C7B3-019081B774B9}"/>
                  </a:ext>
                </a:extLst>
              </p:cNvPr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325;p55">
                <a:extLst>
                  <a:ext uri="{FF2B5EF4-FFF2-40B4-BE49-F238E27FC236}">
                    <a16:creationId xmlns:a16="http://schemas.microsoft.com/office/drawing/2014/main" id="{62F6102B-7E06-99A6-9971-A739CAE33C11}"/>
                  </a:ext>
                </a:extLst>
              </p:cNvPr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326;p55">
                <a:extLst>
                  <a:ext uri="{FF2B5EF4-FFF2-40B4-BE49-F238E27FC236}">
                    <a16:creationId xmlns:a16="http://schemas.microsoft.com/office/drawing/2014/main" id="{A7F70D62-C618-73AF-DCBA-CF4D6655910E}"/>
                  </a:ext>
                </a:extLst>
              </p:cNvPr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327;p55">
                <a:extLst>
                  <a:ext uri="{FF2B5EF4-FFF2-40B4-BE49-F238E27FC236}">
                    <a16:creationId xmlns:a16="http://schemas.microsoft.com/office/drawing/2014/main" id="{28303237-1A62-62CE-7765-66F99BE76D34}"/>
                  </a:ext>
                </a:extLst>
              </p:cNvPr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328;p55">
                <a:extLst>
                  <a:ext uri="{FF2B5EF4-FFF2-40B4-BE49-F238E27FC236}">
                    <a16:creationId xmlns:a16="http://schemas.microsoft.com/office/drawing/2014/main" id="{4505F3E8-CE51-0140-73B4-2D8D2F3D448E}"/>
                  </a:ext>
                </a:extLst>
              </p:cNvPr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329;p55">
                <a:extLst>
                  <a:ext uri="{FF2B5EF4-FFF2-40B4-BE49-F238E27FC236}">
                    <a16:creationId xmlns:a16="http://schemas.microsoft.com/office/drawing/2014/main" id="{ECCBA467-CC93-6224-966F-8746027C52B9}"/>
                  </a:ext>
                </a:extLst>
              </p:cNvPr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330;p55">
                <a:extLst>
                  <a:ext uri="{FF2B5EF4-FFF2-40B4-BE49-F238E27FC236}">
                    <a16:creationId xmlns:a16="http://schemas.microsoft.com/office/drawing/2014/main" id="{488B9354-0DA9-CE21-881C-151CF886C455}"/>
                  </a:ext>
                </a:extLst>
              </p:cNvPr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331;p55">
                <a:extLst>
                  <a:ext uri="{FF2B5EF4-FFF2-40B4-BE49-F238E27FC236}">
                    <a16:creationId xmlns:a16="http://schemas.microsoft.com/office/drawing/2014/main" id="{B57E2913-4B27-9733-CA5A-4E9C328170BE}"/>
                  </a:ext>
                </a:extLst>
              </p:cNvPr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332;p55">
                <a:extLst>
                  <a:ext uri="{FF2B5EF4-FFF2-40B4-BE49-F238E27FC236}">
                    <a16:creationId xmlns:a16="http://schemas.microsoft.com/office/drawing/2014/main" id="{D46092BF-A93D-6836-525F-09947F70D8F2}"/>
                  </a:ext>
                </a:extLst>
              </p:cNvPr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333;p55">
                <a:extLst>
                  <a:ext uri="{FF2B5EF4-FFF2-40B4-BE49-F238E27FC236}">
                    <a16:creationId xmlns:a16="http://schemas.microsoft.com/office/drawing/2014/main" id="{4BF090D9-3DEE-EB0E-7A77-6ACCDD430299}"/>
                  </a:ext>
                </a:extLst>
              </p:cNvPr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334;p55">
                <a:extLst>
                  <a:ext uri="{FF2B5EF4-FFF2-40B4-BE49-F238E27FC236}">
                    <a16:creationId xmlns:a16="http://schemas.microsoft.com/office/drawing/2014/main" id="{EAB0F314-B139-A3B5-4C6E-5CE3C14220FE}"/>
                  </a:ext>
                </a:extLst>
              </p:cNvPr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335;p55">
                <a:extLst>
                  <a:ext uri="{FF2B5EF4-FFF2-40B4-BE49-F238E27FC236}">
                    <a16:creationId xmlns:a16="http://schemas.microsoft.com/office/drawing/2014/main" id="{B96E6446-D924-2028-A188-E5B303E1BFD0}"/>
                  </a:ext>
                </a:extLst>
              </p:cNvPr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336;p55">
                <a:extLst>
                  <a:ext uri="{FF2B5EF4-FFF2-40B4-BE49-F238E27FC236}">
                    <a16:creationId xmlns:a16="http://schemas.microsoft.com/office/drawing/2014/main" id="{1E0C579F-121A-96BF-9101-15554F3D0FEA}"/>
                  </a:ext>
                </a:extLst>
              </p:cNvPr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337;p55">
                <a:extLst>
                  <a:ext uri="{FF2B5EF4-FFF2-40B4-BE49-F238E27FC236}">
                    <a16:creationId xmlns:a16="http://schemas.microsoft.com/office/drawing/2014/main" id="{8377C945-EBA6-A1ED-774E-D27F092D1023}"/>
                  </a:ext>
                </a:extLst>
              </p:cNvPr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1" name="Google Shape;1338;p55">
              <a:extLst>
                <a:ext uri="{FF2B5EF4-FFF2-40B4-BE49-F238E27FC236}">
                  <a16:creationId xmlns:a16="http://schemas.microsoft.com/office/drawing/2014/main" id="{0691CF7E-810F-2318-BB2B-C97C40BAA4EC}"/>
                </a:ext>
              </a:extLst>
            </p:cNvPr>
            <p:cNvSpPr/>
            <p:nvPr/>
          </p:nvSpPr>
          <p:spPr>
            <a:xfrm>
              <a:off x="387475" y="3713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54"/>
          <p:cNvGrpSpPr/>
          <p:nvPr/>
        </p:nvGrpSpPr>
        <p:grpSpPr>
          <a:xfrm>
            <a:off x="434875" y="1159275"/>
            <a:ext cx="8129193" cy="3535207"/>
            <a:chOff x="434875" y="1159275"/>
            <a:chExt cx="8129193" cy="3535207"/>
          </a:xfrm>
        </p:grpSpPr>
        <p:grpSp>
          <p:nvGrpSpPr>
            <p:cNvPr id="1253" name="Google Shape;1253;p54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1254" name="Google Shape;1254;p5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8" name="Google Shape;1258;p54"/>
            <p:cNvSpPr/>
            <p:nvPr/>
          </p:nvSpPr>
          <p:spPr>
            <a:xfrm>
              <a:off x="2523350" y="41880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8188900" y="21185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5545650" y="418803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6533813" y="11592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3" name="Google Shape;1263;p54"/>
            <p:cNvGrpSpPr/>
            <p:nvPr/>
          </p:nvGrpSpPr>
          <p:grpSpPr>
            <a:xfrm>
              <a:off x="4299420" y="4063851"/>
              <a:ext cx="545147" cy="506901"/>
              <a:chOff x="4818730" y="3307263"/>
              <a:chExt cx="1827512" cy="1699300"/>
            </a:xfrm>
          </p:grpSpPr>
          <p:sp>
            <p:nvSpPr>
              <p:cNvPr id="1264" name="Google Shape;1264;p5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339;p55">
            <a:extLst>
              <a:ext uri="{FF2B5EF4-FFF2-40B4-BE49-F238E27FC236}">
                <a16:creationId xmlns:a16="http://schemas.microsoft.com/office/drawing/2014/main" id="{30F60327-2876-4BC3-887C-946FE5E2A0E1}"/>
              </a:ext>
            </a:extLst>
          </p:cNvPr>
          <p:cNvSpPr txBox="1">
            <a:spLocks/>
          </p:cNvSpPr>
          <p:nvPr/>
        </p:nvSpPr>
        <p:spPr>
          <a:xfrm>
            <a:off x="1722285" y="1495603"/>
            <a:ext cx="5346495" cy="2347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Membuat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lingkungan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permainan</a:t>
            </a:r>
            <a:endParaRPr lang="en-US" sz="16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Mengontrol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tinggi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permukaan</a:t>
            </a:r>
            <a:endParaRPr lang="en-US" sz="16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Menerapkan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tekstur</a:t>
            </a:r>
            <a:endParaRPr lang="en-US" sz="16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Menambahkan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phon</a:t>
            </a:r>
            <a:endParaRPr lang="en-US" sz="16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Membuat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air dan air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terjun</a:t>
            </a:r>
            <a:endParaRPr lang="en-US" sz="16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457200" indent="-342900" algn="just">
              <a:lnSpc>
                <a:spcPct val="150000"/>
              </a:lnSpc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Memberikan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efek</a:t>
            </a: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 visual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55E164C-25F6-FEEE-EE66-ED738F2A897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9146" y="404736"/>
            <a:ext cx="7709100" cy="588600"/>
          </a:xfrm>
        </p:spPr>
        <p:txBody>
          <a:bodyPr/>
          <a:lstStyle/>
          <a:p>
            <a:r>
              <a:rPr lang="en-US" dirty="0" err="1">
                <a:solidFill>
                  <a:srgbClr val="F7743C"/>
                </a:solidFill>
              </a:rPr>
              <a:t>Fungsi</a:t>
            </a:r>
            <a:r>
              <a:rPr lang="en-US" dirty="0">
                <a:solidFill>
                  <a:srgbClr val="F7743C"/>
                </a:solidFill>
              </a:rPr>
              <a:t> Terrain Tool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2"/>
          <p:cNvSpPr txBox="1">
            <a:spLocks noGrp="1"/>
          </p:cNvSpPr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Membuat Terrain</a:t>
            </a:r>
            <a:endParaRPr dirty="0"/>
          </a:p>
        </p:txBody>
      </p:sp>
      <p:sp>
        <p:nvSpPr>
          <p:cNvPr id="1611" name="Google Shape;1611;p62"/>
          <p:cNvSpPr txBox="1">
            <a:spLocks noGrp="1"/>
          </p:cNvSpPr>
          <p:nvPr>
            <p:ph type="title" idx="2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12" name="Google Shape;1612;p62"/>
          <p:cNvSpPr txBox="1">
            <a:spLocks noGrp="1"/>
          </p:cNvSpPr>
          <p:nvPr>
            <p:ph type="subTitle" idx="1"/>
          </p:nvPr>
        </p:nvSpPr>
        <p:spPr>
          <a:xfrm flipH="1">
            <a:off x="4684252" y="3343238"/>
            <a:ext cx="4360495" cy="492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Menambah</a:t>
            </a:r>
            <a:r>
              <a:rPr lang="en-US" dirty="0"/>
              <a:t> Terrain </a:t>
            </a:r>
            <a:r>
              <a:rPr lang="en-US" dirty="0" err="1"/>
              <a:t>GameObject</a:t>
            </a:r>
            <a:r>
              <a:rPr lang="en-US" dirty="0"/>
              <a:t> ke Scene</a:t>
            </a:r>
          </a:p>
        </p:txBody>
      </p:sp>
      <p:grpSp>
        <p:nvGrpSpPr>
          <p:cNvPr id="1613" name="Google Shape;1613;p62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614" name="Google Shape;1614;p62"/>
            <p:cNvSpPr/>
            <p:nvPr/>
          </p:nvSpPr>
          <p:spPr>
            <a:xfrm>
              <a:off x="369650" y="4194302"/>
              <a:ext cx="3941066" cy="280096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1919150" y="2415625"/>
              <a:ext cx="456725" cy="518250"/>
            </a:xfrm>
            <a:custGeom>
              <a:avLst/>
              <a:gdLst/>
              <a:ahLst/>
              <a:cxnLst/>
              <a:rect l="l" t="t" r="r" b="b"/>
              <a:pathLst>
                <a:path w="18269" h="20730" extrusionOk="0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2"/>
            <p:cNvSpPr/>
            <p:nvPr/>
          </p:nvSpPr>
          <p:spPr>
            <a:xfrm>
              <a:off x="1274000" y="1783400"/>
              <a:ext cx="1342775" cy="817650"/>
            </a:xfrm>
            <a:custGeom>
              <a:avLst/>
              <a:gdLst/>
              <a:ahLst/>
              <a:cxnLst/>
              <a:rect l="l" t="t" r="r" b="b"/>
              <a:pathLst>
                <a:path w="53711" h="32706" extrusionOk="0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2"/>
            <p:cNvSpPr/>
            <p:nvPr/>
          </p:nvSpPr>
          <p:spPr>
            <a:xfrm>
              <a:off x="1247425" y="1783400"/>
              <a:ext cx="1342750" cy="818425"/>
            </a:xfrm>
            <a:custGeom>
              <a:avLst/>
              <a:gdLst/>
              <a:ahLst/>
              <a:cxnLst/>
              <a:rect l="l" t="t" r="r" b="b"/>
              <a:pathLst>
                <a:path w="53710" h="32737" extrusionOk="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1324925" y="1860900"/>
              <a:ext cx="1187725" cy="663400"/>
            </a:xfrm>
            <a:custGeom>
              <a:avLst/>
              <a:gdLst/>
              <a:ahLst/>
              <a:cxnLst/>
              <a:rect l="l" t="t" r="r" b="b"/>
              <a:pathLst>
                <a:path w="47509" h="26536" extrusionOk="0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1324925" y="1860900"/>
              <a:ext cx="1187725" cy="663400"/>
            </a:xfrm>
            <a:custGeom>
              <a:avLst/>
              <a:gdLst/>
              <a:ahLst/>
              <a:cxnLst/>
              <a:rect l="l" t="t" r="r" b="b"/>
              <a:pathLst>
                <a:path w="47509" h="26536" extrusionOk="0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2"/>
            <p:cNvSpPr/>
            <p:nvPr/>
          </p:nvSpPr>
          <p:spPr>
            <a:xfrm>
              <a:off x="3419175" y="1783400"/>
              <a:ext cx="262200" cy="162625"/>
            </a:xfrm>
            <a:custGeom>
              <a:avLst/>
              <a:gdLst/>
              <a:ahLst/>
              <a:cxnLst/>
              <a:rect l="l" t="t" r="r" b="b"/>
              <a:pathLst>
                <a:path w="10488" h="6505" extrusionOk="0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2"/>
            <p:cNvSpPr/>
            <p:nvPr/>
          </p:nvSpPr>
          <p:spPr>
            <a:xfrm>
              <a:off x="3381200" y="1783400"/>
              <a:ext cx="262950" cy="162625"/>
            </a:xfrm>
            <a:custGeom>
              <a:avLst/>
              <a:gdLst/>
              <a:ahLst/>
              <a:cxnLst/>
              <a:rect l="l" t="t" r="r" b="b"/>
              <a:pathLst>
                <a:path w="10518" h="6505" extrusionOk="0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2"/>
            <p:cNvSpPr/>
            <p:nvPr/>
          </p:nvSpPr>
          <p:spPr>
            <a:xfrm>
              <a:off x="3468575" y="1832025"/>
              <a:ext cx="77550" cy="65850"/>
            </a:xfrm>
            <a:custGeom>
              <a:avLst/>
              <a:gdLst/>
              <a:ahLst/>
              <a:cxnLst/>
              <a:rect l="l" t="t" r="r" b="b"/>
              <a:pathLst>
                <a:path w="3102" h="2634" extrusionOk="0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2"/>
            <p:cNvSpPr/>
            <p:nvPr/>
          </p:nvSpPr>
          <p:spPr>
            <a:xfrm>
              <a:off x="3490625" y="1847975"/>
              <a:ext cx="38775" cy="33525"/>
            </a:xfrm>
            <a:custGeom>
              <a:avLst/>
              <a:gdLst/>
              <a:ahLst/>
              <a:cxnLst/>
              <a:rect l="l" t="t" r="r" b="b"/>
              <a:pathLst>
                <a:path w="1551" h="1341" extrusionOk="0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2"/>
            <p:cNvSpPr/>
            <p:nvPr/>
          </p:nvSpPr>
          <p:spPr>
            <a:xfrm>
              <a:off x="3253500" y="2404988"/>
              <a:ext cx="457475" cy="518250"/>
            </a:xfrm>
            <a:custGeom>
              <a:avLst/>
              <a:gdLst/>
              <a:ahLst/>
              <a:cxnLst/>
              <a:rect l="l" t="t" r="r" b="b"/>
              <a:pathLst>
                <a:path w="18299" h="20730" extrusionOk="0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2"/>
            <p:cNvSpPr/>
            <p:nvPr/>
          </p:nvSpPr>
          <p:spPr>
            <a:xfrm>
              <a:off x="2274025" y="2928550"/>
              <a:ext cx="738650" cy="1414925"/>
            </a:xfrm>
            <a:custGeom>
              <a:avLst/>
              <a:gdLst/>
              <a:ahLst/>
              <a:cxnLst/>
              <a:rect l="l" t="t" r="r" b="b"/>
              <a:pathLst>
                <a:path w="29546" h="56597" extrusionOk="0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2"/>
            <p:cNvSpPr/>
            <p:nvPr/>
          </p:nvSpPr>
          <p:spPr>
            <a:xfrm>
              <a:off x="2192725" y="2928550"/>
              <a:ext cx="738625" cy="1414925"/>
            </a:xfrm>
            <a:custGeom>
              <a:avLst/>
              <a:gdLst/>
              <a:ahLst/>
              <a:cxnLst/>
              <a:rect l="l" t="t" r="r" b="b"/>
              <a:pathLst>
                <a:path w="29545" h="56597" extrusionOk="0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2"/>
            <p:cNvSpPr/>
            <p:nvPr/>
          </p:nvSpPr>
          <p:spPr>
            <a:xfrm>
              <a:off x="2310500" y="2928550"/>
              <a:ext cx="738650" cy="1414925"/>
            </a:xfrm>
            <a:custGeom>
              <a:avLst/>
              <a:gdLst/>
              <a:ahLst/>
              <a:cxnLst/>
              <a:rect l="l" t="t" r="r" b="b"/>
              <a:pathLst>
                <a:path w="29546" h="56597" extrusionOk="0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2"/>
            <p:cNvSpPr/>
            <p:nvPr/>
          </p:nvSpPr>
          <p:spPr>
            <a:xfrm>
              <a:off x="2039975" y="2928550"/>
              <a:ext cx="738650" cy="1414925"/>
            </a:xfrm>
            <a:custGeom>
              <a:avLst/>
              <a:gdLst/>
              <a:ahLst/>
              <a:cxnLst/>
              <a:rect l="l" t="t" r="r" b="b"/>
              <a:pathLst>
                <a:path w="29546" h="56597" extrusionOk="0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2"/>
            <p:cNvSpPr/>
            <p:nvPr/>
          </p:nvSpPr>
          <p:spPr>
            <a:xfrm>
              <a:off x="1775550" y="2601025"/>
              <a:ext cx="357175" cy="203675"/>
            </a:xfrm>
            <a:custGeom>
              <a:avLst/>
              <a:gdLst/>
              <a:ahLst/>
              <a:cxnLst/>
              <a:rect l="l" t="t" r="r" b="b"/>
              <a:pathLst>
                <a:path w="14287" h="8147" extrusionOk="0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2"/>
            <p:cNvSpPr/>
            <p:nvPr/>
          </p:nvSpPr>
          <p:spPr>
            <a:xfrm>
              <a:off x="1671425" y="2804675"/>
              <a:ext cx="565400" cy="31175"/>
            </a:xfrm>
            <a:custGeom>
              <a:avLst/>
              <a:gdLst/>
              <a:ahLst/>
              <a:cxnLst/>
              <a:rect l="l" t="t" r="r" b="b"/>
              <a:pathLst>
                <a:path w="22616" h="1247" extrusionOk="0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2"/>
            <p:cNvSpPr/>
            <p:nvPr/>
          </p:nvSpPr>
          <p:spPr>
            <a:xfrm>
              <a:off x="2728450" y="1962725"/>
              <a:ext cx="1124650" cy="715075"/>
            </a:xfrm>
            <a:custGeom>
              <a:avLst/>
              <a:gdLst/>
              <a:ahLst/>
              <a:cxnLst/>
              <a:rect l="l" t="t" r="r" b="b"/>
              <a:pathLst>
                <a:path w="44986" h="28603" extrusionOk="0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2"/>
            <p:cNvSpPr/>
            <p:nvPr/>
          </p:nvSpPr>
          <p:spPr>
            <a:xfrm>
              <a:off x="2704875" y="1962725"/>
              <a:ext cx="1125450" cy="715075"/>
            </a:xfrm>
            <a:custGeom>
              <a:avLst/>
              <a:gdLst/>
              <a:ahLst/>
              <a:cxnLst/>
              <a:rect l="l" t="t" r="r" b="b"/>
              <a:pathLst>
                <a:path w="45018" h="28603" extrusionOk="0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2"/>
            <p:cNvSpPr/>
            <p:nvPr/>
          </p:nvSpPr>
          <p:spPr>
            <a:xfrm>
              <a:off x="2772525" y="2030350"/>
              <a:ext cx="989400" cy="579825"/>
            </a:xfrm>
            <a:custGeom>
              <a:avLst/>
              <a:gdLst/>
              <a:ahLst/>
              <a:cxnLst/>
              <a:rect l="l" t="t" r="r" b="b"/>
              <a:pathLst>
                <a:path w="39576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2"/>
            <p:cNvSpPr/>
            <p:nvPr/>
          </p:nvSpPr>
          <p:spPr>
            <a:xfrm>
              <a:off x="2772525" y="2030350"/>
              <a:ext cx="990150" cy="579825"/>
            </a:xfrm>
            <a:custGeom>
              <a:avLst/>
              <a:gdLst/>
              <a:ahLst/>
              <a:cxnLst/>
              <a:rect l="l" t="t" r="r" b="b"/>
              <a:pathLst>
                <a:path w="39606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2"/>
            <p:cNvSpPr/>
            <p:nvPr/>
          </p:nvSpPr>
          <p:spPr>
            <a:xfrm>
              <a:off x="3141825" y="2677775"/>
              <a:ext cx="312350" cy="130725"/>
            </a:xfrm>
            <a:custGeom>
              <a:avLst/>
              <a:gdLst/>
              <a:ahLst/>
              <a:cxnLst/>
              <a:rect l="l" t="t" r="r" b="b"/>
              <a:pathLst>
                <a:path w="12494" h="5229" extrusionOk="0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2"/>
            <p:cNvSpPr/>
            <p:nvPr/>
          </p:nvSpPr>
          <p:spPr>
            <a:xfrm>
              <a:off x="3051400" y="2808475"/>
              <a:ext cx="493950" cy="27375"/>
            </a:xfrm>
            <a:custGeom>
              <a:avLst/>
              <a:gdLst/>
              <a:ahLst/>
              <a:cxnLst/>
              <a:rect l="l" t="t" r="r" b="b"/>
              <a:pathLst>
                <a:path w="19758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2"/>
            <p:cNvSpPr/>
            <p:nvPr/>
          </p:nvSpPr>
          <p:spPr>
            <a:xfrm>
              <a:off x="2807475" y="3151950"/>
              <a:ext cx="788025" cy="1191525"/>
            </a:xfrm>
            <a:custGeom>
              <a:avLst/>
              <a:gdLst/>
              <a:ahLst/>
              <a:cxnLst/>
              <a:rect l="l" t="t" r="r" b="b"/>
              <a:pathLst>
                <a:path w="31521" h="47661" extrusionOk="0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2"/>
            <p:cNvSpPr/>
            <p:nvPr/>
          </p:nvSpPr>
          <p:spPr>
            <a:xfrm>
              <a:off x="2467050" y="3151950"/>
              <a:ext cx="544100" cy="1191525"/>
            </a:xfrm>
            <a:custGeom>
              <a:avLst/>
              <a:gdLst/>
              <a:ahLst/>
              <a:cxnLst/>
              <a:rect l="l" t="t" r="r" b="b"/>
              <a:pathLst>
                <a:path w="21764" h="47661" extrusionOk="0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2"/>
            <p:cNvSpPr/>
            <p:nvPr/>
          </p:nvSpPr>
          <p:spPr>
            <a:xfrm>
              <a:off x="2917650" y="3082050"/>
              <a:ext cx="718900" cy="69925"/>
            </a:xfrm>
            <a:custGeom>
              <a:avLst/>
              <a:gdLst/>
              <a:ahLst/>
              <a:cxnLst/>
              <a:rect l="l" t="t" r="r" b="b"/>
              <a:pathLst>
                <a:path w="28756" h="2797" extrusionOk="0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2"/>
            <p:cNvSpPr/>
            <p:nvPr/>
          </p:nvSpPr>
          <p:spPr>
            <a:xfrm>
              <a:off x="2428275" y="3082050"/>
              <a:ext cx="614025" cy="69925"/>
            </a:xfrm>
            <a:custGeom>
              <a:avLst/>
              <a:gdLst/>
              <a:ahLst/>
              <a:cxnLst/>
              <a:rect l="l" t="t" r="r" b="b"/>
              <a:pathLst>
                <a:path w="24561" h="2797" extrusionOk="0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2467050" y="3151950"/>
              <a:ext cx="544100" cy="9900"/>
            </a:xfrm>
            <a:custGeom>
              <a:avLst/>
              <a:gdLst/>
              <a:ahLst/>
              <a:cxnLst/>
              <a:rect l="l" t="t" r="r" b="b"/>
              <a:pathLst>
                <a:path w="21764" h="396" extrusionOk="0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2634975" y="3161825"/>
              <a:ext cx="208225" cy="31950"/>
            </a:xfrm>
            <a:custGeom>
              <a:avLst/>
              <a:gdLst/>
              <a:ahLst/>
              <a:cxnLst/>
              <a:rect l="l" t="t" r="r" b="b"/>
              <a:pathLst>
                <a:path w="8329" h="1278" extrusionOk="0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2467050" y="3393600"/>
              <a:ext cx="544100" cy="9900"/>
            </a:xfrm>
            <a:custGeom>
              <a:avLst/>
              <a:gdLst/>
              <a:ahLst/>
              <a:cxnLst/>
              <a:rect l="l" t="t" r="r" b="b"/>
              <a:pathLst>
                <a:path w="21764" h="396" extrusionOk="0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2634975" y="3403475"/>
              <a:ext cx="208225" cy="32700"/>
            </a:xfrm>
            <a:custGeom>
              <a:avLst/>
              <a:gdLst/>
              <a:ahLst/>
              <a:cxnLst/>
              <a:rect l="l" t="t" r="r" b="b"/>
              <a:pathLst>
                <a:path w="8329" h="1308" extrusionOk="0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2467050" y="3635250"/>
              <a:ext cx="544100" cy="9900"/>
            </a:xfrm>
            <a:custGeom>
              <a:avLst/>
              <a:gdLst/>
              <a:ahLst/>
              <a:cxnLst/>
              <a:rect l="l" t="t" r="r" b="b"/>
              <a:pathLst>
                <a:path w="21764" h="396" extrusionOk="0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2634975" y="3645125"/>
              <a:ext cx="208225" cy="32700"/>
            </a:xfrm>
            <a:custGeom>
              <a:avLst/>
              <a:gdLst/>
              <a:ahLst/>
              <a:cxnLst/>
              <a:rect l="l" t="t" r="r" b="b"/>
              <a:pathLst>
                <a:path w="8329" h="1308" extrusionOk="0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2467050" y="3877650"/>
              <a:ext cx="544100" cy="9150"/>
            </a:xfrm>
            <a:custGeom>
              <a:avLst/>
              <a:gdLst/>
              <a:ahLst/>
              <a:cxnLst/>
              <a:rect l="l" t="t" r="r" b="b"/>
              <a:pathLst>
                <a:path w="21764" h="366" extrusionOk="0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2634975" y="3886775"/>
              <a:ext cx="208225" cy="32700"/>
            </a:xfrm>
            <a:custGeom>
              <a:avLst/>
              <a:gdLst/>
              <a:ahLst/>
              <a:cxnLst/>
              <a:rect l="l" t="t" r="r" b="b"/>
              <a:pathLst>
                <a:path w="8329" h="1308" extrusionOk="0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2467050" y="4119300"/>
              <a:ext cx="544100" cy="9125"/>
            </a:xfrm>
            <a:custGeom>
              <a:avLst/>
              <a:gdLst/>
              <a:ahLst/>
              <a:cxnLst/>
              <a:rect l="l" t="t" r="r" b="b"/>
              <a:pathLst>
                <a:path w="21764" h="365" extrusionOk="0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2634975" y="4129175"/>
              <a:ext cx="208225" cy="31925"/>
            </a:xfrm>
            <a:custGeom>
              <a:avLst/>
              <a:gdLst/>
              <a:ahLst/>
              <a:cxnLst/>
              <a:rect l="l" t="t" r="r" b="b"/>
              <a:pathLst>
                <a:path w="8329" h="1277" extrusionOk="0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1144075" y="2836600"/>
              <a:ext cx="2823025" cy="100325"/>
            </a:xfrm>
            <a:custGeom>
              <a:avLst/>
              <a:gdLst/>
              <a:ahLst/>
              <a:cxnLst/>
              <a:rect l="l" t="t" r="r" b="b"/>
              <a:pathLst>
                <a:path w="112921" h="4013" extrusionOk="0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634975" y="2836600"/>
              <a:ext cx="3013000" cy="100325"/>
            </a:xfrm>
            <a:custGeom>
              <a:avLst/>
              <a:gdLst/>
              <a:ahLst/>
              <a:cxnLst/>
              <a:rect l="l" t="t" r="r" b="b"/>
              <a:pathLst>
                <a:path w="120520" h="4013" extrusionOk="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2691200" y="2936150"/>
              <a:ext cx="1224225" cy="1407325"/>
            </a:xfrm>
            <a:custGeom>
              <a:avLst/>
              <a:gdLst/>
              <a:ahLst/>
              <a:cxnLst/>
              <a:rect l="l" t="t" r="r" b="b"/>
              <a:pathLst>
                <a:path w="48969" h="56293" extrusionOk="0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580275" y="2936150"/>
              <a:ext cx="1224200" cy="1407325"/>
            </a:xfrm>
            <a:custGeom>
              <a:avLst/>
              <a:gdLst/>
              <a:ahLst/>
              <a:cxnLst/>
              <a:rect l="l" t="t" r="r" b="b"/>
              <a:pathLst>
                <a:path w="48968" h="56293" extrusionOk="0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3473900" y="3382200"/>
              <a:ext cx="636050" cy="961275"/>
            </a:xfrm>
            <a:custGeom>
              <a:avLst/>
              <a:gdLst/>
              <a:ahLst/>
              <a:cxnLst/>
              <a:rect l="l" t="t" r="r" b="b"/>
              <a:pathLst>
                <a:path w="25442" h="38451" extrusionOk="0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3692000" y="3429300"/>
              <a:ext cx="370075" cy="866300"/>
            </a:xfrm>
            <a:custGeom>
              <a:avLst/>
              <a:gdLst/>
              <a:ahLst/>
              <a:cxnLst/>
              <a:rect l="l" t="t" r="r" b="b"/>
              <a:pathLst>
                <a:path w="14803" h="34652" extrusionOk="0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3710975" y="3448300"/>
              <a:ext cx="332100" cy="828300"/>
            </a:xfrm>
            <a:custGeom>
              <a:avLst/>
              <a:gdLst/>
              <a:ahLst/>
              <a:cxnLst/>
              <a:rect l="l" t="t" r="r" b="b"/>
              <a:pathLst>
                <a:path w="13284" h="33132" extrusionOk="0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3198825" y="3382200"/>
              <a:ext cx="439225" cy="961275"/>
            </a:xfrm>
            <a:custGeom>
              <a:avLst/>
              <a:gdLst/>
              <a:ahLst/>
              <a:cxnLst/>
              <a:rect l="l" t="t" r="r" b="b"/>
              <a:pathLst>
                <a:path w="17569" h="38451" extrusionOk="0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3246700" y="3429300"/>
              <a:ext cx="343475" cy="866300"/>
            </a:xfrm>
            <a:custGeom>
              <a:avLst/>
              <a:gdLst/>
              <a:ahLst/>
              <a:cxnLst/>
              <a:rect l="l" t="t" r="r" b="b"/>
              <a:pathLst>
                <a:path w="13739" h="34652" extrusionOk="0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3280125" y="3512900"/>
              <a:ext cx="276625" cy="16750"/>
            </a:xfrm>
            <a:custGeom>
              <a:avLst/>
              <a:gdLst/>
              <a:ahLst/>
              <a:cxnLst/>
              <a:rect l="l" t="t" r="r" b="b"/>
              <a:pathLst>
                <a:path w="11065" h="670" extrusionOk="0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3280125" y="3575200"/>
              <a:ext cx="276625" cy="16750"/>
            </a:xfrm>
            <a:custGeom>
              <a:avLst/>
              <a:gdLst/>
              <a:ahLst/>
              <a:cxnLst/>
              <a:rect l="l" t="t" r="r" b="b"/>
              <a:pathLst>
                <a:path w="11065" h="670" extrusionOk="0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3362200" y="3686900"/>
              <a:ext cx="98800" cy="84800"/>
            </a:xfrm>
            <a:custGeom>
              <a:avLst/>
              <a:gdLst/>
              <a:ahLst/>
              <a:cxnLst/>
              <a:rect l="l" t="t" r="r" b="b"/>
              <a:pathLst>
                <a:path w="3952" h="3392" extrusionOk="0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3397150" y="3708200"/>
              <a:ext cx="42575" cy="4257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867500" y="3384475"/>
              <a:ext cx="508400" cy="959000"/>
            </a:xfrm>
            <a:custGeom>
              <a:avLst/>
              <a:gdLst/>
              <a:ahLst/>
              <a:cxnLst/>
              <a:rect l="l" t="t" r="r" b="b"/>
              <a:pathLst>
                <a:path w="20336" h="38360" extrusionOk="0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1057475" y="3437675"/>
              <a:ext cx="265225" cy="852625"/>
            </a:xfrm>
            <a:custGeom>
              <a:avLst/>
              <a:gdLst/>
              <a:ahLst/>
              <a:cxnLst/>
              <a:rect l="l" t="t" r="r" b="b"/>
              <a:pathLst>
                <a:path w="10609" h="34105" extrusionOk="0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647900" y="3384475"/>
              <a:ext cx="350325" cy="959000"/>
            </a:xfrm>
            <a:custGeom>
              <a:avLst/>
              <a:gdLst/>
              <a:ahLst/>
              <a:cxnLst/>
              <a:rect l="l" t="t" r="r" b="b"/>
              <a:pathLst>
                <a:path w="14013" h="38360" extrusionOk="0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685125" y="3422475"/>
              <a:ext cx="275100" cy="883000"/>
            </a:xfrm>
            <a:custGeom>
              <a:avLst/>
              <a:gdLst/>
              <a:ahLst/>
              <a:cxnLst/>
              <a:rect l="l" t="t" r="r" b="b"/>
              <a:pathLst>
                <a:path w="11004" h="35320" extrusionOk="0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712475" y="3422475"/>
              <a:ext cx="221175" cy="41825"/>
            </a:xfrm>
            <a:custGeom>
              <a:avLst/>
              <a:gdLst/>
              <a:ahLst/>
              <a:cxnLst/>
              <a:rect l="l" t="t" r="r" b="b"/>
              <a:pathLst>
                <a:path w="8847" h="1673" extrusionOk="0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2065050" y="2803925"/>
              <a:ext cx="245475" cy="31925"/>
            </a:xfrm>
            <a:custGeom>
              <a:avLst/>
              <a:gdLst/>
              <a:ahLst/>
              <a:cxnLst/>
              <a:rect l="l" t="t" r="r" b="b"/>
              <a:pathLst>
                <a:path w="9819" h="1125" extrusionOk="0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0" name="Google Shape;1670;p62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1" name="Google Shape;1671;p62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2" name="Google Shape;1672;p62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673" name="Google Shape;1673;p62"/>
            <p:cNvSpPr/>
            <p:nvPr/>
          </p:nvSpPr>
          <p:spPr>
            <a:xfrm rot="10800000" flipH="1">
              <a:off x="580275" y="186090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8" name="Google Shape;1678;p62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679" name="Google Shape;1679;p6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6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6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62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684" name="Google Shape;1684;p6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6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6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6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6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6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6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6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6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6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6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1F6167D66BBE41BB3D087893477759" ma:contentTypeVersion="6" ma:contentTypeDescription="Create a new document." ma:contentTypeScope="" ma:versionID="d591e7fcee586454feff6c1735e651cd">
  <xsd:schema xmlns:xsd="http://www.w3.org/2001/XMLSchema" xmlns:xs="http://www.w3.org/2001/XMLSchema" xmlns:p="http://schemas.microsoft.com/office/2006/metadata/properties" xmlns:ns3="170194d5-3946-4d56-a471-1a79d628b59f" targetNamespace="http://schemas.microsoft.com/office/2006/metadata/properties" ma:root="true" ma:fieldsID="70b059b6cec912f8ade44abed33ea91a" ns3:_="">
    <xsd:import namespace="170194d5-3946-4d56-a471-1a79d628b5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94d5-3946-4d56-a471-1a79d628b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036FA-9BEF-4E99-8BD3-4E2542F3B2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64CAF5-2DE5-4CA7-9397-7BE353F9042A}">
  <ds:schemaRefs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170194d5-3946-4d56-a471-1a79d628b59f"/>
  </ds:schemaRefs>
</ds:datastoreItem>
</file>

<file path=customXml/itemProps3.xml><?xml version="1.0" encoding="utf-8"?>
<ds:datastoreItem xmlns:ds="http://schemas.openxmlformats.org/officeDocument/2006/customXml" ds:itemID="{85A9F89B-F072-4658-BBE8-7F5C3001DA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0194d5-3946-4d56-a471-1a79d628b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1395</Words>
  <Application>Microsoft Office PowerPoint</Application>
  <PresentationFormat>On-screen Show (16:9)</PresentationFormat>
  <Paragraphs>180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Saira SemiCondensed ExtraBold</vt:lpstr>
      <vt:lpstr>Didact Gothic</vt:lpstr>
      <vt:lpstr>Arial</vt:lpstr>
      <vt:lpstr>Sora</vt:lpstr>
      <vt:lpstr>Electronic Sports Company Project Proposal by Slidesgo</vt:lpstr>
      <vt:lpstr>Penggunaan Terrain Tool</vt:lpstr>
      <vt:lpstr>Meet our Team</vt:lpstr>
      <vt:lpstr>“We don’t stop plating because we grow old, we grow old because we stop playing.”</vt:lpstr>
      <vt:lpstr>Awesome words</vt:lpstr>
      <vt:lpstr>01</vt:lpstr>
      <vt:lpstr>Definisi dan Fungsi</vt:lpstr>
      <vt:lpstr>Terrain Tools adalah</vt:lpstr>
      <vt:lpstr>Fungsi Terrain Tool</vt:lpstr>
      <vt:lpstr>Membuat Terrain</vt:lpstr>
      <vt:lpstr>PowerPoint Presentation</vt:lpstr>
      <vt:lpstr>Terrain keyboard shortcuts</vt:lpstr>
      <vt:lpstr>03</vt:lpstr>
      <vt:lpstr>PowerPoint Presentation</vt:lpstr>
      <vt:lpstr>Fitur &amp; Alat Bantu</vt:lpstr>
      <vt:lpstr>PowerPoint Presentation</vt:lpstr>
      <vt:lpstr>Sneak peek</vt:lpstr>
      <vt:lpstr>Fitur &amp; Alat Bantu</vt:lpstr>
      <vt:lpstr>Raise or Lower Terrain Terrain</vt:lpstr>
      <vt:lpstr>Paint Holes</vt:lpstr>
      <vt:lpstr>Paint Texture</vt:lpstr>
      <vt:lpstr>Set Height</vt:lpstr>
      <vt:lpstr>Smooth Height</vt:lpstr>
      <vt:lpstr>Stamp Height</vt:lpstr>
      <vt:lpstr>Fitur &amp; Alat Bantu</vt:lpstr>
      <vt:lpstr>Fitur &amp; Alat Bantu</vt:lpstr>
      <vt:lpstr>Fitur &amp; Alat Bantu</vt:lpstr>
      <vt:lpstr>Fitur &amp; Alat Bantu</vt:lpstr>
      <vt:lpstr>Fitur &amp; Alat Bantu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Manfaat Terrain</vt:lpstr>
      <vt:lpstr>Manfaat dan Keuntungan</vt:lpstr>
      <vt:lpstr>Teknik Pemrograman Terrain</vt:lpstr>
      <vt:lpstr>Teknik Pemrograman Terrain</vt:lpstr>
      <vt:lpstr>Teknik Pemrograman Terrain</vt:lpstr>
      <vt:lpstr>06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Penggunaan Terrain Tool</dc:title>
  <dc:creator>ASUS</dc:creator>
  <cp:lastModifiedBy>Karina Mannita Br. Tarigan</cp:lastModifiedBy>
  <cp:revision>6</cp:revision>
  <dcterms:modified xsi:type="dcterms:W3CDTF">2023-03-13T12:31:55Z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0x010100191F6167D66BBE41BB3D087893477759</vt:lpwstr>
  </property>
</Properties>
</file>