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AF2E-C0B8-440C-9DB0-517F8F6B74B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476B-73A1-404A-A680-B708CDF0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73E45-1C03-479E-923D-95DB2B5E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게임 진행 방식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각자 원하는 </a:t>
            </a:r>
            <a:r>
              <a:rPr lang="en-US" altLang="ko-KR" dirty="0"/>
              <a:t>Unit </a:t>
            </a:r>
            <a:r>
              <a:rPr lang="ko-KR" altLang="en-US" dirty="0"/>
              <a:t>들로 </a:t>
            </a:r>
            <a:r>
              <a:rPr lang="en-US" altLang="ko-KR" dirty="0"/>
              <a:t>Deck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그 </a:t>
            </a:r>
            <a:r>
              <a:rPr lang="en-US" altLang="ko-KR" dirty="0"/>
              <a:t>Deck</a:t>
            </a:r>
            <a:r>
              <a:rPr lang="ko-KR" altLang="en-US" dirty="0"/>
              <a:t>을 사용해서 게임에 입장한다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게임 종료 조건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게임에 입장해서는 먼저 상대 성을 무너뜨리는 쪽이 이긴다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시간을 한정해 놓고</a:t>
            </a:r>
            <a:r>
              <a:rPr lang="en-US" altLang="ko-KR" dirty="0"/>
              <a:t>, </a:t>
            </a:r>
            <a:r>
              <a:rPr lang="ko-KR" altLang="en-US" dirty="0"/>
              <a:t>시간이 다되어도 못 끝낼 경우 점수제로 계산한다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6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기존 게임과 달라진 부분</a:t>
            </a:r>
          </a:p>
        </p:txBody>
      </p:sp>
    </p:spTree>
    <p:extLst>
      <p:ext uri="{BB962C8B-B14F-4D97-AF65-F5344CB8AC3E}">
        <p14:creationId xmlns:p14="http://schemas.microsoft.com/office/powerpoint/2010/main" val="185469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이런 게임을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21784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57F33-AAB6-475F-9A9D-DF075D4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7788-73B1-4862-8291-DEC3DFA5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기존에 비슷한 게임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게임에 대한 소개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게임에 대한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 방법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2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F405-0925-4C72-B82E-024A7EA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46CA7-41D4-4090-9C3B-9767F216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14043"/>
            <a:ext cx="10515600" cy="148955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 </a:t>
            </a:r>
            <a:r>
              <a:rPr lang="ko-KR" altLang="en-US" dirty="0"/>
              <a:t>누가 먼저 무너뜨리나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AAF3D-DA16-46C6-8F85-38D9BD9B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47888"/>
            <a:ext cx="9153525" cy="3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C68A4D-EB17-4C57-AADE-F985FB5C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22" y="2018823"/>
            <a:ext cx="4315778" cy="37658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18B8E7-0881-42A2-931D-A59B29C2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2018823"/>
            <a:ext cx="3752850" cy="37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ADE27-D1BE-41B7-A7FD-52E3F8E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장점 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유닛의 다양성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의 깔끔함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보완할 점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경험치 시스템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0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1. 3</a:t>
            </a:r>
            <a:r>
              <a:rPr lang="ko-KR" altLang="en-US" dirty="0"/>
              <a:t>인칭 </a:t>
            </a:r>
            <a:r>
              <a:rPr lang="en-US" altLang="ko-KR" dirty="0"/>
              <a:t>Top View</a:t>
            </a:r>
            <a:r>
              <a:rPr lang="ko-KR" altLang="en-US" dirty="0"/>
              <a:t>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전체적인 상황을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55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2. 1</a:t>
            </a:r>
            <a:r>
              <a:rPr lang="ko-KR" altLang="en-US" dirty="0"/>
              <a:t>인칭 시점으로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올라간다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호불호가</a:t>
            </a:r>
            <a:r>
              <a:rPr lang="ko-KR" altLang="en-US" dirty="0"/>
              <a:t> 갈린다</a:t>
            </a:r>
            <a:r>
              <a:rPr lang="en-US" altLang="ko-KR" dirty="0"/>
              <a:t>. ( </a:t>
            </a:r>
            <a:r>
              <a:rPr lang="ko-KR" altLang="en-US" dirty="0"/>
              <a:t>멀미</a:t>
            </a:r>
            <a:r>
              <a:rPr lang="en-US" altLang="ko-KR" dirty="0"/>
              <a:t> vs </a:t>
            </a:r>
            <a:r>
              <a:rPr lang="ko-KR" altLang="en-US" dirty="0"/>
              <a:t>집중도</a:t>
            </a:r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483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전략 시뮬레이션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기본적으로 유닛을 선택해서 게임을 진행할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유닛들의 조합을 통해서 먼저 상대 탑을 쓰러뜨리는 것이 게임의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액션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유닛들끼리 싸우는 부분에서 발견할 수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사운드를 통해서 좀 더 현실감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RPG</a:t>
            </a:r>
            <a:r>
              <a:rPr lang="ko-KR" altLang="en-US" dirty="0"/>
              <a:t>요소 배가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경험치 시스템을 통해서 한 판</a:t>
            </a:r>
            <a:r>
              <a:rPr lang="en-US" altLang="ko-KR" dirty="0"/>
              <a:t>, </a:t>
            </a:r>
            <a:r>
              <a:rPr lang="ko-KR" altLang="en-US" dirty="0"/>
              <a:t>한 판 할 수록 계정의 경험치 상승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유닛마다 레벨이 존재해서 유저를 계속 유치할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멀티플레이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공성전이기 때문에</a:t>
            </a:r>
            <a:r>
              <a:rPr lang="en-US" altLang="ko-KR" dirty="0"/>
              <a:t>,  AI </a:t>
            </a:r>
            <a:r>
              <a:rPr lang="ko-KR" altLang="en-US" dirty="0"/>
              <a:t>로만 하기 보다는</a:t>
            </a:r>
            <a:r>
              <a:rPr lang="en-US" altLang="ko-KR" dirty="0"/>
              <a:t>, </a:t>
            </a:r>
            <a:r>
              <a:rPr lang="ko-KR" altLang="en-US" dirty="0"/>
              <a:t>유닛들은 </a:t>
            </a:r>
            <a:r>
              <a:rPr lang="en-US" altLang="ko-KR" dirty="0"/>
              <a:t>AI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유저로 해야 좀 더 재미를 추구할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940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</TotalTime>
  <Words>186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갤러리</vt:lpstr>
      <vt:lpstr>졸업 작품 제안서</vt:lpstr>
      <vt:lpstr>목차</vt:lpstr>
      <vt:lpstr>게임 컨셉</vt:lpstr>
      <vt:lpstr>기존 비슷한 게임 소개 – Clash royal</vt:lpstr>
      <vt:lpstr>기존 비슷한 게임 소개 – Clash royal</vt:lpstr>
      <vt:lpstr>게임에 대한 소개 – 시점</vt:lpstr>
      <vt:lpstr>게임에 대한 소개 – 시점(계속)</vt:lpstr>
      <vt:lpstr>게임 에 대한 소개 – 장르</vt:lpstr>
      <vt:lpstr>게임 에 대한 소개 – 장르(계속)</vt:lpstr>
      <vt:lpstr>게임에 대한 설명</vt:lpstr>
      <vt:lpstr>게임에 대한 설명</vt:lpstr>
      <vt:lpstr>게임에 대한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제안서</dc:title>
  <dc:creator>sunpil kim</dc:creator>
  <cp:lastModifiedBy>sunpil kim</cp:lastModifiedBy>
  <cp:revision>7</cp:revision>
  <dcterms:created xsi:type="dcterms:W3CDTF">2017-09-24T18:49:10Z</dcterms:created>
  <dcterms:modified xsi:type="dcterms:W3CDTF">2017-09-25T23:39:57Z</dcterms:modified>
</cp:coreProperties>
</file>