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DBDBD9"/>
    <a:srgbClr val="EEEEE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3263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1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7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0470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0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4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5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9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27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2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25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2617" y="3525894"/>
            <a:ext cx="5123755" cy="63884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작품 제안서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3048697" y="4579212"/>
            <a:ext cx="5123755" cy="1166192"/>
          </a:xfrm>
          <a:prstGeom prst="rect">
            <a:avLst/>
          </a:prstGeom>
        </p:spPr>
        <p:txBody>
          <a:bodyPr vert="horz" lIns="68580" tIns="34291" rIns="68580" bIns="34291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2013180003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2013180036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2013182011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2013182034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96C9A-CE6A-4D99-9EA8-756C17C90E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00347" y="601484"/>
          <a:ext cx="1469887" cy="848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69887">
                  <a:extLst>
                    <a:ext uri="{9D8B030D-6E8A-4147-A177-3AD203B41FA5}">
                      <a16:colId xmlns:a16="http://schemas.microsoft.com/office/drawing/2014/main" val="2414918275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교수님 확인란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093427"/>
                  </a:ext>
                </a:extLst>
              </a:tr>
              <a:tr h="551283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460920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E10FCAEF-13B3-446B-A8F7-AB11931EDEF7}"/>
              </a:ext>
            </a:extLst>
          </p:cNvPr>
          <p:cNvSpPr txBox="1">
            <a:spLocks/>
          </p:cNvSpPr>
          <p:nvPr/>
        </p:nvSpPr>
        <p:spPr>
          <a:xfrm>
            <a:off x="971550" y="2024230"/>
            <a:ext cx="7200900" cy="1060427"/>
          </a:xfrm>
          <a:prstGeom prst="rect">
            <a:avLst/>
          </a:prstGeom>
        </p:spPr>
        <p:txBody>
          <a:bodyPr vert="horz" lIns="68580" tIns="34291" rIns="68580" bIns="34291" rtlCol="0" anchor="b">
            <a:noAutofit/>
          </a:bodyPr>
          <a:lstStyle>
            <a:lvl1pPr algn="ctr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6065D33-DE77-48AC-ABB5-2B5F43A526C3}"/>
              </a:ext>
            </a:extLst>
          </p:cNvPr>
          <p:cNvSpPr txBox="1">
            <a:spLocks/>
          </p:cNvSpPr>
          <p:nvPr/>
        </p:nvSpPr>
        <p:spPr>
          <a:xfrm>
            <a:off x="1288899" y="2643422"/>
            <a:ext cx="6771191" cy="882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Legend of Doodles</a:t>
            </a:r>
          </a:p>
        </p:txBody>
      </p:sp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530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6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0257" y="4239243"/>
          <a:ext cx="8391567" cy="193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19852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3512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0049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8328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434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NPC(AI</a:t>
                      </a:r>
                      <a:r>
                        <a:rPr lang="ko-KR" altLang="en-US" sz="1200" dirty="0"/>
                        <a:t>용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서버 </a:t>
                      </a:r>
                      <a:r>
                        <a:rPr lang="en-US" altLang="ko-KR" sz="1500" dirty="0"/>
                        <a:t>– 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3781"/>
              </p:ext>
            </p:extLst>
          </p:nvPr>
        </p:nvGraphicFramePr>
        <p:xfrm>
          <a:off x="610259" y="1713434"/>
          <a:ext cx="8391584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7651160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29</TotalTime>
  <Words>166</Words>
  <Application>Microsoft Office PowerPoint</Application>
  <PresentationFormat>화면 슬라이드 쇼(4:3)</PresentationFormat>
  <Paragraphs>78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돋움</vt:lpstr>
      <vt:lpstr>맑은 고딕</vt:lpstr>
      <vt:lpstr>휴먼편지체</vt:lpstr>
      <vt:lpstr>Franklin Gothic Book</vt:lpstr>
      <vt:lpstr>자르기</vt:lpstr>
      <vt:lpstr>PowerPoint 프레젠테이션</vt:lpstr>
      <vt:lpstr>개발일정 및 구성원 역할분담</vt:lpstr>
      <vt:lpstr>개발일정 및 구성원 역할분담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이용선</dc:creator>
  <cp:lastModifiedBy>이용선</cp:lastModifiedBy>
  <cp:revision>3</cp:revision>
  <dcterms:created xsi:type="dcterms:W3CDTF">2018-03-19T18:01:21Z</dcterms:created>
  <dcterms:modified xsi:type="dcterms:W3CDTF">2018-03-19T18:30:40Z</dcterms:modified>
</cp:coreProperties>
</file>