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9" r:id="rId14"/>
    <p:sldId id="310" r:id="rId15"/>
    <p:sldId id="311" r:id="rId16"/>
    <p:sldId id="304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580" autoAdjust="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00136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</TotalTime>
  <Words>711</Words>
  <Application>Microsoft Office PowerPoint</Application>
  <PresentationFormat>화면 슬라이드 쇼(4:3)</PresentationFormat>
  <Paragraphs>225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LeeYongsun</cp:lastModifiedBy>
  <cp:revision>318</cp:revision>
  <dcterms:created xsi:type="dcterms:W3CDTF">2017-11-27T13:46:01Z</dcterms:created>
  <dcterms:modified xsi:type="dcterms:W3CDTF">2018-07-15T17:43:39Z</dcterms:modified>
</cp:coreProperties>
</file>