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2"/>
  </p:sldMasterIdLst>
  <p:notesMasterIdLst>
    <p:notesMasterId r:id="rId15"/>
  </p:notesMasterIdLst>
  <p:sldIdLst>
    <p:sldId id="256" r:id="rId3"/>
    <p:sldId id="261" r:id="rId4"/>
    <p:sldId id="265" r:id="rId5"/>
    <p:sldId id="273" r:id="rId6"/>
    <p:sldId id="288" r:id="rId7"/>
    <p:sldId id="286" r:id="rId8"/>
    <p:sldId id="284" r:id="rId9"/>
    <p:sldId id="287" r:id="rId10"/>
    <p:sldId id="281" r:id="rId11"/>
    <p:sldId id="285" r:id="rId12"/>
    <p:sldId id="276" r:id="rId13"/>
    <p:sldId id="280" r:id="rId1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7" autoAdjust="0"/>
  </p:normalViewPr>
  <p:slideViewPr>
    <p:cSldViewPr>
      <p:cViewPr varScale="1">
        <p:scale>
          <a:sx n="119" d="100"/>
          <a:sy n="119" d="100"/>
        </p:scale>
        <p:origin x="135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FCB31F6-2FEA-4AF6-A608-EFC2F92AFC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0A2E1-1B38-4BF8-B99D-829810B97EF3}" type="slidenum">
              <a:rPr lang="en-US"/>
              <a:pPr/>
              <a:t>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noProof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ko-KR" altLang="en-US" noProof="0"/>
              <a:t>클릭하여 마스터 부제목 스타일 편집</a:t>
            </a:r>
            <a:endParaRPr lang="en-US" noProof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86BE39-BE3A-48C1-A045-FD1AD5F513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F928C-1304-4FCF-B1FE-E58E659C20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BF457-1B89-4FB8-B5B6-2396275BD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1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6290E6F-4E3F-41C2-8AB3-35077E51D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4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ko-KR" altLang="en-US"/>
              <a:t>온라인 이미지를 추가하려면 아이콘을 클릭하세요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A41DC2D-CE22-4452-9330-733326E99D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2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6D15D-A852-4CD8-9A3A-849FE3857B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AD331-EFAC-41D9-9F12-FD8D4C8312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20379-1FF7-439A-909F-B9047C7E4C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4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A7283-45F0-4CF9-ACA0-2CA7741825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D4388-AEAC-466B-9ED3-FD44F0FA8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59A81-AC6A-4000-B556-C65FD00780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0CFC6-C2D9-443C-A7CF-290065ED62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B324D-0E9B-4FB3-82FE-512DFC8E6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8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8A4918-E4C7-4C66-94BB-F06A3F6B59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전투 시뮬레이션</a:t>
            </a:r>
            <a:br>
              <a:rPr lang="en-US" altLang="ko-KR" dirty="0">
                <a:ea typeface="굴림" charset="-127"/>
              </a:rPr>
            </a:br>
            <a:r>
              <a:rPr lang="ko-KR" altLang="en-US" dirty="0">
                <a:ea typeface="굴림" charset="-127"/>
              </a:rPr>
              <a:t>제안서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>
              <a:ea typeface="굴림" charset="-127"/>
            </a:endParaRPr>
          </a:p>
          <a:p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게임공학과 김나단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6A9310-603E-4212-B828-F3F0CAC48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86BE39-BE3A-48C1-A045-FD1AD5F5130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시점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군주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 err="1">
                <a:ea typeface="굴림" charset="-127"/>
              </a:rPr>
              <a:t>탑뷰</a:t>
            </a:r>
            <a:endParaRPr lang="en-US" altLang="ko-KR" dirty="0">
              <a:ea typeface="굴림" charset="-127"/>
            </a:endParaRPr>
          </a:p>
          <a:p>
            <a:pPr lvl="2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인칭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인칭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025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전투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최소 두 진형의 전쟁으로 가정한다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각 진형은 일정 시간마다 자원을 획득한다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자원을 이용하여 유닛을 생산한다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생산 된 유닛 중 하나가 장수가 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6430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AB6AF-C57E-453D-A41D-A7B0E066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비슷한 게임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80AC1-1978-43F4-A920-28164A1E9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6394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랜덤 유닛 되어 돕기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2D2825-A4B4-44CC-8FB3-12644585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그림 7" descr="슬롯머신이(가) 표시된 사진&#10;&#10;높은 신뢰도로 생성된 설명">
            <a:extLst>
              <a:ext uri="{FF2B5EF4-FFF2-40B4-BE49-F238E27FC236}">
                <a16:creationId xmlns:a16="http://schemas.microsoft.com/office/drawing/2014/main" id="{F0B70458-D6E5-4D23-BE62-795D81956E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3" y="2204866"/>
            <a:ext cx="3371852" cy="20907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C18E71-E5FB-4EA2-9D1E-BFBEAB8D2207}"/>
              </a:ext>
            </a:extLst>
          </p:cNvPr>
          <p:cNvSpPr txBox="1"/>
          <p:nvPr/>
        </p:nvSpPr>
        <p:spPr>
          <a:xfrm flipH="1">
            <a:off x="4156539" y="2492896"/>
            <a:ext cx="427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설명을 어찌 </a:t>
            </a:r>
            <a:r>
              <a:rPr lang="ko-KR" altLang="en-US" dirty="0" err="1"/>
              <a:t>쓸까나</a:t>
            </a:r>
            <a:r>
              <a:rPr lang="en-US" altLang="ko-KR" dirty="0"/>
              <a:t>…</a:t>
            </a:r>
          </a:p>
        </p:txBody>
      </p:sp>
      <p:pic>
        <p:nvPicPr>
          <p:cNvPr id="11" name="그림 10" descr="테이블, 실내이(가) 표시된 사진&#10;&#10;높은 신뢰도로 생성된 설명">
            <a:extLst>
              <a:ext uri="{FF2B5EF4-FFF2-40B4-BE49-F238E27FC236}">
                <a16:creationId xmlns:a16="http://schemas.microsoft.com/office/drawing/2014/main" id="{A43D0C59-6395-41A6-97CA-77463A585B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35" y="4478201"/>
            <a:ext cx="3370329" cy="22273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05487B-7853-4135-AEEF-27B903CA6BE7}"/>
              </a:ext>
            </a:extLst>
          </p:cNvPr>
          <p:cNvSpPr txBox="1"/>
          <p:nvPr/>
        </p:nvSpPr>
        <p:spPr>
          <a:xfrm>
            <a:off x="4156539" y="4679791"/>
            <a:ext cx="45961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플레이어는 생산된 유닛 중 하나가</a:t>
            </a:r>
            <a:endParaRPr lang="en-US" altLang="ko-KR" dirty="0"/>
          </a:p>
          <a:p>
            <a:r>
              <a:rPr lang="ko-KR" altLang="en-US" dirty="0"/>
              <a:t>무작위로 선택되어 플레이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플레이어의 킬 수에 따라 자원이 지급된다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자원을 이용하여 강해질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733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25BC7-E78F-4FC3-92CD-D1A274D3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45AAC-FE41-4B10-B11A-31D7E2F0C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dirty="0"/>
              <a:t>게임 컨셉</a:t>
            </a:r>
            <a:endParaRPr lang="en-US" altLang="ko-KR" dirty="0"/>
          </a:p>
          <a:p>
            <a:r>
              <a:rPr lang="ko-KR" altLang="en-US" dirty="0"/>
              <a:t>비슷한 게임</a:t>
            </a:r>
            <a:endParaRPr lang="en-US" altLang="ko-KR" dirty="0"/>
          </a:p>
          <a:p>
            <a:r>
              <a:rPr lang="ko-KR" altLang="en-US" dirty="0"/>
              <a:t>개발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2C1AD3-EFF5-43F0-A96D-666FBEED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9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개요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문서의 목적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졸업작품을 위한 게임을 제안한다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팀원이 게임을 이해할 수 있도록 설명한다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0749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게임의 목적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전투에 직접 참여하여 팀을 승리로 이끈다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장르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전략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액션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시뮬레이션</a:t>
            </a:r>
            <a:endParaRPr lang="en-US" altLang="ko-KR" dirty="0"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  <a:p>
            <a:r>
              <a:rPr lang="ko-KR" altLang="en-US" dirty="0">
                <a:ea typeface="굴림" charset="-127"/>
              </a:rPr>
              <a:t>그래픽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3D</a:t>
            </a:r>
          </a:p>
          <a:p>
            <a:pPr lvl="1"/>
            <a:r>
              <a:rPr lang="en-US" altLang="ko-KR" dirty="0">
                <a:ea typeface="굴림" charset="-127"/>
              </a:rPr>
              <a:t>SD </a:t>
            </a:r>
            <a:r>
              <a:rPr lang="ko-KR" altLang="en-US" dirty="0">
                <a:ea typeface="굴림" charset="-127"/>
              </a:rPr>
              <a:t>캐릭터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0667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스토리 요약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우리 은하와 안드로메다 은하의 충돌로 인해 거대한 중력파가 지구를 덮쳤고 그 결과 대륙은 찢겨 나가고 다시 합쳐지며 국가는 사라지고 세상은 혼란에 빠진다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또한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중력파는 시간의 축 마저 뒤틀어 놓았으며 그 결과 과거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현재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미래가 함께 존재하게 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과거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현재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미래의 수많은 영웅들이 깨어났다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en-US" altLang="ko-KR">
                <a:ea typeface="굴림" charset="-127"/>
              </a:rPr>
              <a:t>??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3989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배경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국가가 사라졌으며 난세가 시작되었다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수많은 영웅들이 출현한다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과거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현재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미래의 유닛이 공존한다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한정된 자원으로 세계를 정복한다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5166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그래픽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3D</a:t>
            </a:r>
          </a:p>
          <a:p>
            <a:pPr lvl="2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캐주얼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전투 장면이 잔인해 지지 않도록 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과장</a:t>
            </a:r>
            <a:endParaRPr lang="en-US" altLang="ko-KR" dirty="0">
              <a:ea typeface="굴림" charset="-127"/>
            </a:endParaRPr>
          </a:p>
          <a:p>
            <a:pPr lvl="2"/>
            <a:r>
              <a:rPr lang="ko-KR" altLang="en-US" dirty="0">
                <a:ea typeface="굴림" charset="-127"/>
              </a:rPr>
              <a:t>액션성을 늘린다</a:t>
            </a:r>
            <a:r>
              <a:rPr lang="en-US" altLang="ko-KR" dirty="0">
                <a:ea typeface="굴림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7777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그래픽 예제 </a:t>
            </a:r>
            <a:r>
              <a:rPr lang="en-US" altLang="ko-KR" dirty="0">
                <a:ea typeface="굴림" charset="-127"/>
              </a:rPr>
              <a:t>_ TABS</a:t>
            </a: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EDE62C-38D4-4201-80F1-7BEFA72729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411414"/>
            <a:ext cx="3888431" cy="2208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331EB0-EFE7-4A98-8822-218701A2D7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2113583"/>
            <a:ext cx="3888431" cy="2206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3E18AC-5342-45B8-B793-BBDBBB736C65}"/>
              </a:ext>
            </a:extLst>
          </p:cNvPr>
          <p:cNvSpPr txBox="1"/>
          <p:nvPr/>
        </p:nvSpPr>
        <p:spPr>
          <a:xfrm>
            <a:off x="4510333" y="234888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유닛의 종류는 무기</a:t>
            </a:r>
            <a:r>
              <a:rPr lang="en-US" altLang="ko-KR" dirty="0"/>
              <a:t>, </a:t>
            </a:r>
            <a:r>
              <a:rPr lang="ko-KR" altLang="en-US" dirty="0"/>
              <a:t>복장으로 파악한다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C4519-9D01-44EF-80E7-BC4B04F34528}"/>
              </a:ext>
            </a:extLst>
          </p:cNvPr>
          <p:cNvSpPr txBox="1"/>
          <p:nvPr/>
        </p:nvSpPr>
        <p:spPr>
          <a:xfrm>
            <a:off x="4644008" y="4581128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치명적인 타격에 대해서 과장해 표현한다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93410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게임 컨셉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ko-KR" altLang="en-US" dirty="0">
                <a:ea typeface="굴림" charset="-127"/>
              </a:rPr>
              <a:t>플레이어 구분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플레이어는 군주와 장수로 구분된다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군주는 유닛의 생산과 배치를 담당한다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1"/>
            <a:r>
              <a:rPr lang="ko-KR" altLang="en-US" dirty="0">
                <a:ea typeface="굴림" charset="-127"/>
              </a:rPr>
              <a:t>장수는 유닛 중 하나를 조종한다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장수의 유닛은 진화를 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1"/>
            <a:r>
              <a:rPr lang="ko-KR" altLang="en-US" dirty="0">
                <a:ea typeface="굴림" charset="-127"/>
              </a:rPr>
              <a:t>진화는 다음과 같은 효과를 부여한다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공격력</a:t>
            </a:r>
            <a:r>
              <a:rPr lang="en-US" altLang="ko-KR" dirty="0">
                <a:ea typeface="굴림" charset="-127"/>
              </a:rPr>
              <a:t>, </a:t>
            </a:r>
            <a:r>
              <a:rPr lang="ko-KR" altLang="en-US" dirty="0">
                <a:ea typeface="굴림" charset="-127"/>
              </a:rPr>
              <a:t>방어력 등이 좋아진다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r>
              <a:rPr lang="ko-KR" altLang="en-US" dirty="0">
                <a:ea typeface="굴림" charset="-127"/>
              </a:rPr>
              <a:t>새로운 스킬을 사용할 수 있게 된다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lvl="2"/>
            <a:endParaRPr lang="en-US" altLang="ko-KR" dirty="0">
              <a:ea typeface="굴림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7A97BB-E316-4A24-BC65-5D9199F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D15D-A852-4CD8-9A3A-849FE3857B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9868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4B11B9-FB2E-440D-8D1F-933ED6D5C0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프레젠테이션(수평선 테마)</Template>
  <TotalTime>280</TotalTime>
  <Words>293</Words>
  <Application>Microsoft Office PowerPoint</Application>
  <PresentationFormat>화면 슬라이드 쇼(4:3)</PresentationFormat>
  <Paragraphs>99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굴림</vt:lpstr>
      <vt:lpstr>Arial</vt:lpstr>
      <vt:lpstr>Times New Roman</vt:lpstr>
      <vt:lpstr>Wingdings</vt:lpstr>
      <vt:lpstr>Level</vt:lpstr>
      <vt:lpstr>전투 시뮬레이션 제안서</vt:lpstr>
      <vt:lpstr>목차</vt:lpstr>
      <vt:lpstr>개요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비슷한 게임 비교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김나단</dc:creator>
  <cp:keywords/>
  <dc:description/>
  <cp:lastModifiedBy>김나단</cp:lastModifiedBy>
  <cp:revision>67</cp:revision>
  <dcterms:created xsi:type="dcterms:W3CDTF">2017-07-29T06:26:11Z</dcterms:created>
  <dcterms:modified xsi:type="dcterms:W3CDTF">2017-09-27T05:40:22Z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TC060874521042</vt:lpwstr>
  </property>
</Properties>
</file>