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73" r:id="rId7"/>
    <p:sldId id="270" r:id="rId8"/>
    <p:sldId id="260" r:id="rId9"/>
    <p:sldId id="261" r:id="rId10"/>
    <p:sldId id="263" r:id="rId11"/>
    <p:sldId id="264" r:id="rId12"/>
    <p:sldId id="265" r:id="rId13"/>
    <p:sldId id="274" r:id="rId14"/>
    <p:sldId id="275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925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70B059-EBB0-4C6E-A5EE-9C93444BFD58}" type="datetime1">
              <a:rPr lang="en-US" altLang="ko-KR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1F9F-3FF7-4295-AE8A-71CCDD80DB24}" type="datetime1">
              <a:rPr lang="en-US" altLang="ko-KR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99E1-61CE-4D8F-8BE0-8C2ACDB62186}" type="datetime1">
              <a:rPr lang="en-US" altLang="ko-KR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EBCD1-E6FC-4C0C-8B85-A786AAD5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A0D6-B926-4729-A1F2-8A8B742817EC}" type="datetime1">
              <a:rPr lang="en-US" altLang="ko-KR" smtClean="0"/>
              <a:t>12/6/2017</a:t>
            </a:fld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22C2B-7050-4E38-88F2-3D1756B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3736" y="6453386"/>
            <a:ext cx="616928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1198D-A7B8-43C0-A103-74AE84E11578}" type="datetime1">
              <a:rPr lang="en-US" altLang="ko-KR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88C-F24F-4C4E-A7A3-82E1358424A4}" type="datetime1">
              <a:rPr lang="en-US" altLang="ko-KR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9957-2C4B-4F3F-B620-52225DA0AB68}" type="datetime1">
              <a:rPr lang="en-US" altLang="ko-KR" smtClean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9EBC-3F2E-4C02-B6A7-470F2996557C}" type="datetime1">
              <a:rPr lang="en-US" altLang="ko-KR" smtClean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F23A-94BB-4AD6-B0EB-CA5CE2DBCAB2}" type="datetime1">
              <a:rPr lang="en-US" altLang="ko-KR" smtClean="0"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C7F5F9-4D2B-43AD-B05E-F1D1BDF3E790}" type="datetime1">
              <a:rPr lang="en-US" altLang="ko-KR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7342CB-AF8E-458F-8212-D41B82F37BDF}" type="datetime1">
              <a:rPr lang="en-US" altLang="ko-KR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4FB97D6-E67B-4B4B-BD52-9A315FEA3E7F}" type="datetime1">
              <a:rPr lang="en-US" altLang="ko-KR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meplanet.com.au/pc/news/g563fd0a8871a9/Two-players-control-Heroes-of-the-Storms-two-headed-ogre/" TargetMode="External"/><Relationship Id="rId3" Type="http://schemas.openxmlformats.org/officeDocument/2006/relationships/hyperlink" Target="http://www.inven.co.kr/board/lol/2828/65" TargetMode="External"/><Relationship Id="rId7" Type="http://schemas.openxmlformats.org/officeDocument/2006/relationships/hyperlink" Target="http://www.freeiconspng.com/img/15081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sansteno.com/info_steno/1233" TargetMode="External"/><Relationship Id="rId5" Type="http://schemas.openxmlformats.org/officeDocument/2006/relationships/hyperlink" Target="https://www.assetstore.unity3d.com/en/#!/content/47378" TargetMode="External"/><Relationship Id="rId4" Type="http://schemas.openxmlformats.org/officeDocument/2006/relationships/hyperlink" Target="https://en.wikipedia.org/wiki/Cel_shad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F3624D-343B-49D7-AAB9-ABEAB3D4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325889"/>
            <a:ext cx="6831673" cy="851791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졸업 작품 제안서</a:t>
            </a:r>
            <a:endParaRPr lang="en-US" altLang="ko-KR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3556206" y="4293794"/>
            <a:ext cx="6831673" cy="111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2013180003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김나단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2013182011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김선필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2013182002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강태규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96C9A-CE6A-4D99-9EA8-756C17C9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58318"/>
              </p:ext>
            </p:extLst>
          </p:nvPr>
        </p:nvGraphicFramePr>
        <p:xfrm>
          <a:off x="8550007" y="451065"/>
          <a:ext cx="1663700" cy="11132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2414918275"/>
                    </a:ext>
                  </a:extLst>
                </a:gridCol>
              </a:tblGrid>
              <a:tr h="378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교수님 확인란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093427"/>
                  </a:ext>
                </a:extLst>
              </a:tr>
              <a:tr h="7350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46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10C0A14-ACAF-460A-960B-2B1A914D8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7999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기술적요소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C18D2CDC-FECE-4AA5-B570-E7651E13F387}"/>
              </a:ext>
            </a:extLst>
          </p:cNvPr>
          <p:cNvSpPr txBox="1">
            <a:spLocks/>
          </p:cNvSpPr>
          <p:nvPr/>
        </p:nvSpPr>
        <p:spPr>
          <a:xfrm>
            <a:off x="1869141" y="162933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 오브젝트의 효율적인 렌더링 및 충돌처리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HLSL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을 이용한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Cell Shading / Sketch Effect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B96DEA-BB72-4B6A-A8A4-30E4B9144C9E}"/>
              </a:ext>
            </a:extLst>
          </p:cNvPr>
          <p:cNvSpPr txBox="1">
            <a:spLocks/>
          </p:cNvSpPr>
          <p:nvPr/>
        </p:nvSpPr>
        <p:spPr>
          <a:xfrm>
            <a:off x="1869140" y="379057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스레드를 기반으로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와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의 연결 및 처리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소켓 프로그래밍을 이용한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구현 및 운용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D01DBA-B42B-4247-80EF-395153FF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7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3475ECB-D131-44CD-9A5C-60A34373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연구분야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869141" y="162933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 오브젝트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Post Processing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869140" y="379057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TCP/IP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리슨 서버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전용 서버 비교 및 분석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)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소켓 프로그래밍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효율적인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서버의 계획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설계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운용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&amp;&amp;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네트워크 딜레이 최소화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2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DD26210-6AC7-4E92-87DA-1E0FEE68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타 게임과의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598" y="1676400"/>
            <a:ext cx="4477872" cy="4406900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Ravie" panose="04040805050809020602" pitchFamily="82" charset="0"/>
              <a:buChar char="∕"/>
            </a:pP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차별화 부분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Ravie" panose="04040805050809020602" pitchFamily="82" charset="0"/>
              <a:buChar char="∕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기존 모든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는 라인 전 이라는 형태로 짧게는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 길게는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 이상을 레벨업을 위해 소모한다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이 부분을 많은 몬스터를 꾸준히 배치하고 플레이어의 공격을 범위 공격으로 하여 빠른 레벨업을 유도하여 빠르게 플레이어 끼리 싸우는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한타＇를 유도한다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79E509-9AC9-4D86-9760-C93DE0CBD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5360896" cy="4064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A831FEF-1330-46F6-A770-13397429204B}"/>
              </a:ext>
            </a:extLst>
          </p:cNvPr>
          <p:cNvSpPr txBox="1">
            <a:spLocks/>
          </p:cNvSpPr>
          <p:nvPr/>
        </p:nvSpPr>
        <p:spPr>
          <a:xfrm>
            <a:off x="1371600" y="5740400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6: Heroes of the Storm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749ECE-5A13-477C-81FB-E9CA8460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4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3DF256F-D2FD-4DB4-8A1A-111BB03A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B3A1F5B-9DB1-4380-99B7-F67E6505F20D}"/>
              </a:ext>
            </a:extLst>
          </p:cNvPr>
          <p:cNvSpPr txBox="1">
            <a:spLocks/>
          </p:cNvSpPr>
          <p:nvPr/>
        </p:nvSpPr>
        <p:spPr>
          <a:xfrm>
            <a:off x="1869142" y="1629338"/>
            <a:ext cx="2796988" cy="132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김나단</a:t>
            </a:r>
            <a:r>
              <a:rPr lang="en-US" altLang="ko-K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강태규</a:t>
            </a:r>
            <a:endParaRPr lang="en-US" altLang="ko-K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1B7180B5-2803-45EA-B6F9-EF69E22C90FC}"/>
              </a:ext>
            </a:extLst>
          </p:cNvPr>
          <p:cNvSpPr txBox="1">
            <a:spLocks/>
          </p:cNvSpPr>
          <p:nvPr/>
        </p:nvSpPr>
        <p:spPr>
          <a:xfrm>
            <a:off x="6535272" y="1629338"/>
            <a:ext cx="2796988" cy="13290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</a:p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김선필</a:t>
            </a:r>
            <a:endParaRPr lang="en-US" altLang="ko-K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EBA7FC1B-0E05-407E-B5A4-08994E86C963}"/>
              </a:ext>
            </a:extLst>
          </p:cNvPr>
          <p:cNvSpPr txBox="1">
            <a:spLocks/>
          </p:cNvSpPr>
          <p:nvPr/>
        </p:nvSpPr>
        <p:spPr>
          <a:xfrm>
            <a:off x="1869142" y="3035677"/>
            <a:ext cx="2796988" cy="351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 워크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모델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사운드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애니메이션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Shader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충돌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7B267B6C-08AE-49FD-9795-D2A82D224221}"/>
              </a:ext>
            </a:extLst>
          </p:cNvPr>
          <p:cNvSpPr txBox="1">
            <a:spLocks/>
          </p:cNvSpPr>
          <p:nvPr/>
        </p:nvSpPr>
        <p:spPr>
          <a:xfrm>
            <a:off x="6259607" y="3035677"/>
            <a:ext cx="3348317" cy="313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프레임워크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 연동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충돌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최적화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750894-FF06-4C16-A94F-CFA646E8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2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4186277-AACE-4BF4-BB57-71BE3016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6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29AA278-0B69-4CEF-B732-DB0BA7FE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자료 출처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1: LOL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화면 비율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3"/>
              </a:rPr>
              <a:t>http://www.inven.co.kr/board/lol/2828/65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2: Cell Shading </a:t>
            </a:r>
            <a:r>
              <a:rPr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4"/>
              </a:rPr>
              <a:t>https://en.wikipedia.org/wiki/Cel_shading</a:t>
            </a:r>
            <a:endParaRPr lang="en-US" altLang="ko-K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3: Sketch Effect </a:t>
            </a:r>
            <a:r>
              <a:rPr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5"/>
              </a:rPr>
              <a:t>https://www.assetstore.unity3d.com/en/#!/content/47378</a:t>
            </a:r>
            <a:endParaRPr lang="ko-KR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4: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키보드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6"/>
              </a:rPr>
              <a:t>http://www.ansansteno.com/info_steno/1233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5: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마우스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7"/>
              </a:rPr>
              <a:t>http://www.freeiconspng.com/img/15081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6: Heroes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of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the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Storm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8"/>
              </a:rPr>
              <a:t>https://www.gameplanet.com.au/pc/news/g563fd0a8871a9/Two-players-control-Heroes-of-the-Storms-two-headed-ogre/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04F3F9-DBEC-4C56-A977-5AC96C6A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5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3EA927A-DE24-4EE6-A99D-B3C816EE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rgbClr val="5C5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4409C-880F-479F-B6D2-E5E865E35721}"/>
              </a:ext>
            </a:extLst>
          </p:cNvPr>
          <p:cNvSpPr txBox="1"/>
          <p:nvPr/>
        </p:nvSpPr>
        <p:spPr>
          <a:xfrm>
            <a:off x="7579038" y="1489136"/>
            <a:ext cx="2319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기술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적</a:t>
            </a:r>
            <a:r>
              <a:rPr lang="ko-KR" altLang="en-US" sz="4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요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E81222-BF76-45E5-BE6E-AD27DEE5DA3B}"/>
              </a:ext>
            </a:extLst>
          </p:cNvPr>
          <p:cNvSpPr txBox="1"/>
          <p:nvPr/>
        </p:nvSpPr>
        <p:spPr>
          <a:xfrm>
            <a:off x="2619829" y="1568705"/>
            <a:ext cx="1818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연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1BED8-19BD-4FE5-A3AC-186903DAEAE3}"/>
              </a:ext>
            </a:extLst>
          </p:cNvPr>
          <p:cNvSpPr txBox="1"/>
          <p:nvPr/>
        </p:nvSpPr>
        <p:spPr>
          <a:xfrm>
            <a:off x="2619829" y="2897415"/>
            <a:ext cx="3573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임소개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및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특징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1894C-B384-41C9-8150-C60934778CAB}"/>
              </a:ext>
            </a:extLst>
          </p:cNvPr>
          <p:cNvSpPr txBox="1"/>
          <p:nvPr/>
        </p:nvSpPr>
        <p:spPr>
          <a:xfrm>
            <a:off x="2656988" y="4204607"/>
            <a:ext cx="3182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조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작 방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법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D4665A-BA08-4112-97B0-471125B65FCD}"/>
              </a:ext>
            </a:extLst>
          </p:cNvPr>
          <p:cNvSpPr txBox="1"/>
          <p:nvPr/>
        </p:nvSpPr>
        <p:spPr>
          <a:xfrm>
            <a:off x="2619829" y="5511799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발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1ACF46-17BC-40F4-8B89-A879DD68A47C}"/>
              </a:ext>
            </a:extLst>
          </p:cNvPr>
          <p:cNvSpPr txBox="1"/>
          <p:nvPr/>
        </p:nvSpPr>
        <p:spPr>
          <a:xfrm>
            <a:off x="7579039" y="2943086"/>
            <a:ext cx="2852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야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EFFA5-6E41-4CC4-AB17-51B5FE7C3E7C}"/>
              </a:ext>
            </a:extLst>
          </p:cNvPr>
          <p:cNvSpPr txBox="1"/>
          <p:nvPr/>
        </p:nvSpPr>
        <p:spPr>
          <a:xfrm>
            <a:off x="7579038" y="4298210"/>
            <a:ext cx="3717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타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임과의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6993EC-EBF3-4966-AF28-E54BA96BA351}"/>
              </a:ext>
            </a:extLst>
          </p:cNvPr>
          <p:cNvSpPr txBox="1"/>
          <p:nvPr/>
        </p:nvSpPr>
        <p:spPr>
          <a:xfrm>
            <a:off x="7508788" y="5342598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발 일정 및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구성원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역할분담</a:t>
            </a:r>
          </a:p>
        </p:txBody>
      </p:sp>
    </p:spTree>
    <p:extLst>
      <p:ext uri="{BB962C8B-B14F-4D97-AF65-F5344CB8AC3E}">
        <p14:creationId xmlns:p14="http://schemas.microsoft.com/office/powerpoint/2010/main" val="35751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C067B0-E404-4CF8-ABBE-B9CF2DD67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4800"/>
            <a:ext cx="9601200" cy="47371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DirectX12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이용하여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3Ds Max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이용한 모델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HLSL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을 이용한 후처리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Cell Shading</a:t>
            </a:r>
          </a:p>
          <a:p>
            <a:pPr marL="1044702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Sketch Effect</a:t>
            </a: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다수의 오브젝트의 동기화와 최적화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5908" y="6374507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6B340E-A946-46EB-AC31-2933B3B7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2146300"/>
            <a:ext cx="9804400" cy="774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지루한 라인전은 없다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! 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레벨 부터 무쌍으로 달려라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67F5221-1E99-4AA2-8E18-6AEDE6CEE723}"/>
              </a:ext>
            </a:extLst>
          </p:cNvPr>
          <p:cNvSpPr txBox="1">
            <a:spLocks/>
          </p:cNvSpPr>
          <p:nvPr/>
        </p:nvSpPr>
        <p:spPr>
          <a:xfrm>
            <a:off x="1054100" y="3486149"/>
            <a:ext cx="9601200" cy="304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	    2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개의 라인을 가진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 VS 2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무쌍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AOS,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각 라인에는 끊임없이 몬스터 들이 밀려오고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	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플레이어의 모든 공격은 범위 공격을 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몰려드는 몬스터를 빠르게 처리하고 빠르게 레벨 업 하고 빠르게 승리한다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E5CC95-1986-4157-8929-F084FAD0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1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8A64D4C-BEF0-45AE-8409-EA6F7B72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0400"/>
            <a:ext cx="7620000" cy="4673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장르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무쌍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</a:p>
          <a:p>
            <a:pPr lvl="1"/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진삼국무쌍과 같은 무쌍류와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결합한다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플랫폼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PC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시점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쿼터 뷰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특징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많은 몬스터와 범위 공격을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이용한 빠른 게임 진행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종이위에서 낙서가 움직이는 듯한 그래픽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스킬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특성을 선택할 때마다 바뀌는 외형</a:t>
            </a:r>
            <a:endParaRPr lang="en-US" altLang="ko-KR" sz="2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A85B2C-D3FB-4AA0-AAC7-E0CE1169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1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79621E-2A8D-4D1B-AD2A-5F0D4C0D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2222"/>
            <a:ext cx="7620000" cy="4673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맵 크기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단위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캐릭터 크기 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0.4 : 1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한 화면에 보여지는 크기 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10.8 : 8.3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전체 맵 크기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38.6 : 52.7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목표 플레이 타임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게임당 최대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</a:t>
            </a:r>
            <a:endParaRPr lang="en-US" altLang="ko-KR" sz="2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0663E8-85CC-40F7-B463-7A875F75B3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0" y="1638844"/>
            <a:ext cx="4920339" cy="33244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307B1C6E-1499-4F0C-A1F2-089EFA0E44CB}"/>
              </a:ext>
            </a:extLst>
          </p:cNvPr>
          <p:cNvSpPr txBox="1">
            <a:spLocks/>
          </p:cNvSpPr>
          <p:nvPr/>
        </p:nvSpPr>
        <p:spPr>
          <a:xfrm>
            <a:off x="6531430" y="4963251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1: LOL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화면 비율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0EB35E-B46E-4538-8918-287D210C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4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35322C-07AB-4B84-8765-79FA36A1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8CE736A-FAD5-474A-9052-F7D2CA1C4A70}"/>
              </a:ext>
            </a:extLst>
          </p:cNvPr>
          <p:cNvSpPr txBox="1">
            <a:spLocks/>
          </p:cNvSpPr>
          <p:nvPr/>
        </p:nvSpPr>
        <p:spPr>
          <a:xfrm>
            <a:off x="1371600" y="1346200"/>
            <a:ext cx="9601200" cy="673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모델을 낙서처럼 보이도록 하기 위한 방법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409097-2117-45FA-AEF6-D6A1FD2891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6300"/>
            <a:ext cx="4724401" cy="325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87E25F-61B1-4F28-8202-140C591458B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146300"/>
            <a:ext cx="4559301" cy="325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96B4A92C-CBF6-438D-8219-EBB607936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5403850"/>
            <a:ext cx="4034118" cy="43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2: Cell Shading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2F3E8819-903F-4071-A73F-92F2714EBD1B}"/>
              </a:ext>
            </a:extLst>
          </p:cNvPr>
          <p:cNvSpPr txBox="1">
            <a:spLocks/>
          </p:cNvSpPr>
          <p:nvPr/>
        </p:nvSpPr>
        <p:spPr>
          <a:xfrm>
            <a:off x="6096000" y="5429437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3: Sketch Effect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E019E6-DF60-4879-8CEC-9DAF0DBB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5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796B00B-4D3E-4795-B0C3-F149D8F1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47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조작 방법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9BBBFE-3995-41B2-8BD9-2625DE7E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91" y="2697280"/>
            <a:ext cx="6638925" cy="2438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206515D-F4BF-4DE9-9C3B-BD5A6F8C1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532" y="2697280"/>
            <a:ext cx="2273212" cy="315343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23A62E-7BB7-49B5-A911-62081CDD4882}"/>
              </a:ext>
            </a:extLst>
          </p:cNvPr>
          <p:cNvCxnSpPr>
            <a:cxnSpLocks/>
          </p:cNvCxnSpPr>
          <p:nvPr/>
        </p:nvCxnSpPr>
        <p:spPr>
          <a:xfrm flipV="1">
            <a:off x="2779058" y="2030564"/>
            <a:ext cx="1348286" cy="1162216"/>
          </a:xfrm>
          <a:prstGeom prst="straightConnector1">
            <a:avLst/>
          </a:prstGeom>
          <a:ln w="28575" cap="flat" cmpd="sng" algn="ctr">
            <a:solidFill>
              <a:srgbClr val="F3192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DDBAA5D-F1E6-4534-90D6-D18235A826B4}"/>
              </a:ext>
            </a:extLst>
          </p:cNvPr>
          <p:cNvCxnSpPr>
            <a:cxnSpLocks/>
          </p:cNvCxnSpPr>
          <p:nvPr/>
        </p:nvCxnSpPr>
        <p:spPr>
          <a:xfrm flipH="1">
            <a:off x="1676400" y="4151233"/>
            <a:ext cx="393701" cy="1349786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0F8C5C-3B28-4FE4-894D-F4D5C1877972}"/>
              </a:ext>
            </a:extLst>
          </p:cNvPr>
          <p:cNvCxnSpPr>
            <a:cxnSpLocks/>
          </p:cNvCxnSpPr>
          <p:nvPr/>
        </p:nvCxnSpPr>
        <p:spPr>
          <a:xfrm>
            <a:off x="2808133" y="4151233"/>
            <a:ext cx="230342" cy="1449467"/>
          </a:xfrm>
          <a:prstGeom prst="straightConnector1">
            <a:avLst/>
          </a:prstGeom>
          <a:ln w="28575" cap="flat" cmpd="sng" algn="ctr">
            <a:solidFill>
              <a:srgbClr val="FFF3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내용 개체 틀 4">
            <a:extLst>
              <a:ext uri="{FF2B5EF4-FFF2-40B4-BE49-F238E27FC236}">
                <a16:creationId xmlns:a16="http://schemas.microsoft.com/office/drawing/2014/main" id="{185CD245-4F87-4F03-B49F-01B9EC9D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1" y="5501019"/>
            <a:ext cx="800100" cy="466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공격</a:t>
            </a:r>
            <a:endParaRPr lang="en-US" altLang="ko-KR" sz="2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7" name="내용 개체 틀 4">
            <a:extLst>
              <a:ext uri="{FF2B5EF4-FFF2-40B4-BE49-F238E27FC236}">
                <a16:creationId xmlns:a16="http://schemas.microsoft.com/office/drawing/2014/main" id="{878E091A-ACA3-44A8-98F8-EA586D4D5AFF}"/>
              </a:ext>
            </a:extLst>
          </p:cNvPr>
          <p:cNvSpPr txBox="1">
            <a:spLocks/>
          </p:cNvSpPr>
          <p:nvPr/>
        </p:nvSpPr>
        <p:spPr>
          <a:xfrm>
            <a:off x="2667638" y="5534375"/>
            <a:ext cx="800100" cy="46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rgbClr val="FFF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정지</a:t>
            </a:r>
            <a:endParaRPr lang="en-US" altLang="ko-KR" sz="2600" dirty="0">
              <a:solidFill>
                <a:srgbClr val="FFF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8" name="내용 개체 틀 4">
            <a:extLst>
              <a:ext uri="{FF2B5EF4-FFF2-40B4-BE49-F238E27FC236}">
                <a16:creationId xmlns:a16="http://schemas.microsoft.com/office/drawing/2014/main" id="{6B5A65B1-D6C5-4D23-9B01-099A93CC4DAD}"/>
              </a:ext>
            </a:extLst>
          </p:cNvPr>
          <p:cNvSpPr txBox="1">
            <a:spLocks/>
          </p:cNvSpPr>
          <p:nvPr/>
        </p:nvSpPr>
        <p:spPr>
          <a:xfrm>
            <a:off x="3727294" y="1698295"/>
            <a:ext cx="800100" cy="46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rgbClr val="F319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스킬</a:t>
            </a:r>
            <a:endParaRPr lang="en-US" altLang="ko-KR" sz="2600" dirty="0">
              <a:solidFill>
                <a:srgbClr val="F319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55A29FC-70A2-43A6-A904-6426FE1EE930}"/>
              </a:ext>
            </a:extLst>
          </p:cNvPr>
          <p:cNvCxnSpPr>
            <a:cxnSpLocks/>
          </p:cNvCxnSpPr>
          <p:nvPr/>
        </p:nvCxnSpPr>
        <p:spPr>
          <a:xfrm flipH="1" flipV="1">
            <a:off x="7870464" y="2114179"/>
            <a:ext cx="1591197" cy="78656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DB01361F-8D13-4E99-AB87-B3BAEF2F3960}"/>
              </a:ext>
            </a:extLst>
          </p:cNvPr>
          <p:cNvSpPr txBox="1">
            <a:spLocks/>
          </p:cNvSpPr>
          <p:nvPr/>
        </p:nvSpPr>
        <p:spPr>
          <a:xfrm>
            <a:off x="6096000" y="1356176"/>
            <a:ext cx="3316942" cy="976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클릭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선택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 +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클릭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가까운 적 공격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BD6EA2-94CA-4843-B960-A1F2B2970BEA}"/>
              </a:ext>
            </a:extLst>
          </p:cNvPr>
          <p:cNvCxnSpPr>
            <a:cxnSpLocks/>
          </p:cNvCxnSpPr>
          <p:nvPr/>
        </p:nvCxnSpPr>
        <p:spPr>
          <a:xfrm flipV="1">
            <a:off x="10672582" y="1934480"/>
            <a:ext cx="300218" cy="96626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8356CE96-74B6-4BCB-8E9D-3582917E1B3B}"/>
              </a:ext>
            </a:extLst>
          </p:cNvPr>
          <p:cNvSpPr txBox="1">
            <a:spLocks/>
          </p:cNvSpPr>
          <p:nvPr/>
        </p:nvSpPr>
        <p:spPr>
          <a:xfrm>
            <a:off x="10024092" y="1539683"/>
            <a:ext cx="1867869" cy="50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이동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or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공격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5" name="내용 개체 틀 4">
            <a:extLst>
              <a:ext uri="{FF2B5EF4-FFF2-40B4-BE49-F238E27FC236}">
                <a16:creationId xmlns:a16="http://schemas.microsoft.com/office/drawing/2014/main" id="{92B5AE5F-D353-4019-A0A7-DF9ACA8D6F54}"/>
              </a:ext>
            </a:extLst>
          </p:cNvPr>
          <p:cNvSpPr txBox="1">
            <a:spLocks/>
          </p:cNvSpPr>
          <p:nvPr/>
        </p:nvSpPr>
        <p:spPr>
          <a:xfrm>
            <a:off x="3474980" y="5135680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4: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키보드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6" name="내용 개체 틀 4">
            <a:extLst>
              <a:ext uri="{FF2B5EF4-FFF2-40B4-BE49-F238E27FC236}">
                <a16:creationId xmlns:a16="http://schemas.microsoft.com/office/drawing/2014/main" id="{184EB9CD-FD0C-4C84-927E-1E9237217B71}"/>
              </a:ext>
            </a:extLst>
          </p:cNvPr>
          <p:cNvSpPr txBox="1">
            <a:spLocks/>
          </p:cNvSpPr>
          <p:nvPr/>
        </p:nvSpPr>
        <p:spPr>
          <a:xfrm>
            <a:off x="8937519" y="5850719"/>
            <a:ext cx="2641309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5: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마우스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9850EC-CFB4-4EDC-A2BE-52EF6AB8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4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DBB166A-C2BF-448F-9EAE-F9ABBA62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A9E75982-D761-4A91-809C-28320E5DAC90}"/>
              </a:ext>
            </a:extLst>
          </p:cNvPr>
          <p:cNvSpPr txBox="1">
            <a:spLocks/>
          </p:cNvSpPr>
          <p:nvPr/>
        </p:nvSpPr>
        <p:spPr>
          <a:xfrm>
            <a:off x="1869142" y="1629336"/>
            <a:ext cx="4007223" cy="1948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Windows 10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Visual Studio 2017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DirectX 12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4C1AC5C9-F27F-497F-9EB2-1547A8219D72}"/>
              </a:ext>
            </a:extLst>
          </p:cNvPr>
          <p:cNvSpPr txBox="1">
            <a:spLocks/>
          </p:cNvSpPr>
          <p:nvPr/>
        </p:nvSpPr>
        <p:spPr>
          <a:xfrm>
            <a:off x="3476065" y="4369544"/>
            <a:ext cx="3213847" cy="1922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GitHub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Slack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    Trello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9AAFEBFC-3038-40D3-96CA-185E617C9CE4}"/>
              </a:ext>
            </a:extLst>
          </p:cNvPr>
          <p:cNvSpPr txBox="1">
            <a:spLocks/>
          </p:cNvSpPr>
          <p:nvPr/>
        </p:nvSpPr>
        <p:spPr>
          <a:xfrm>
            <a:off x="2519082" y="3649381"/>
            <a:ext cx="3213847" cy="64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3Ds Max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CF77B5-7CAD-45BF-88CB-118AFA48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002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사용자 지정 1">
      <a:majorFont>
        <a:latin typeface="Franklin Gothic Book"/>
        <a:ea typeface="휴먼편지체"/>
        <a:cs typeface=""/>
      </a:majorFont>
      <a:minorFont>
        <a:latin typeface="Franklin Gothic Book"/>
        <a:ea typeface="휴먼편지체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544</Words>
  <Application>Microsoft Office PowerPoint</Application>
  <PresentationFormat>와이드스크린</PresentationFormat>
  <Paragraphs>127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휴먼모음T</vt:lpstr>
      <vt:lpstr>휴먼편지체</vt:lpstr>
      <vt:lpstr>Arial</vt:lpstr>
      <vt:lpstr>Franklin Gothic Book</vt:lpstr>
      <vt:lpstr>Ravie</vt:lpstr>
      <vt:lpstr>Wingdings</vt:lpstr>
      <vt:lpstr>Crop</vt:lpstr>
      <vt:lpstr>PowerPoint 프레젠테이션</vt:lpstr>
      <vt:lpstr>목차</vt:lpstr>
      <vt:lpstr>연구목적</vt:lpstr>
      <vt:lpstr>게임소개 및 특징</vt:lpstr>
      <vt:lpstr>게임소개 및 특징</vt:lpstr>
      <vt:lpstr>게임소개 및 특징</vt:lpstr>
      <vt:lpstr>게임소개 및 특징</vt:lpstr>
      <vt:lpstr>게임 조작 방법</vt:lpstr>
      <vt:lpstr>개발환경</vt:lpstr>
      <vt:lpstr>기술적요소</vt:lpstr>
      <vt:lpstr>중점 연구분야</vt:lpstr>
      <vt:lpstr>타 게임과의 비교</vt:lpstr>
      <vt:lpstr>개발일정 및 구성원 역할 분담</vt:lpstr>
      <vt:lpstr>개발일정 및 구성원 역할 분담</vt:lpstr>
      <vt:lpstr>자료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ND K</cp:lastModifiedBy>
  <cp:revision>55</cp:revision>
  <dcterms:created xsi:type="dcterms:W3CDTF">2017-11-27T13:46:01Z</dcterms:created>
  <dcterms:modified xsi:type="dcterms:W3CDTF">2017-12-06T14:13:56Z</dcterms:modified>
</cp:coreProperties>
</file>