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3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89" r:id="rId10"/>
    <p:sldId id="290" r:id="rId11"/>
    <p:sldId id="284" r:id="rId12"/>
    <p:sldId id="296" r:id="rId13"/>
    <p:sldId id="287" r:id="rId14"/>
    <p:sldId id="285" r:id="rId15"/>
    <p:sldId id="292" r:id="rId16"/>
    <p:sldId id="295" r:id="rId17"/>
    <p:sldId id="291" r:id="rId18"/>
    <p:sldId id="293" r:id="rId19"/>
    <p:sldId id="294" r:id="rId20"/>
    <p:sldId id="276" r:id="rId21"/>
    <p:sldId id="280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7" autoAdjust="0"/>
  </p:normalViewPr>
  <p:slideViewPr>
    <p:cSldViewPr>
      <p:cViewPr varScale="1">
        <p:scale>
          <a:sx n="60" d="100"/>
          <a:sy n="60" d="100"/>
        </p:scale>
        <p:origin x="110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진영은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어찌 </a:t>
            </a:r>
            <a:r>
              <a:rPr lang="ko-KR" altLang="en-US" dirty="0" err="1"/>
              <a:t>쓸까나</a:t>
            </a:r>
            <a:r>
              <a:rPr lang="en-US" altLang="ko-KR" dirty="0"/>
              <a:t>…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??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군주는 이 건물에서 벗어나지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전체적인 생산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업그레이드를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일반 유닛 전체를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진영의 전체적인 전략을 담당한다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410</TotalTime>
  <Words>588</Words>
  <Application>Microsoft Office PowerPoint</Application>
  <PresentationFormat>화면 슬라이드 쇼(4:3)</PresentationFormat>
  <Paragraphs>173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89</cp:revision>
  <dcterms:created xsi:type="dcterms:W3CDTF">2017-07-29T06:26:11Z</dcterms:created>
  <dcterms:modified xsi:type="dcterms:W3CDTF">2017-10-02T11:19:20Z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