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77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3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4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0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7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8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EBC9-9D7F-4E45-8DD9-C2FE47D9C23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6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5BE18-3EBA-44A4-A61C-1CE02B9A3794}"/>
              </a:ext>
            </a:extLst>
          </p:cNvPr>
          <p:cNvSpPr txBox="1"/>
          <p:nvPr/>
        </p:nvSpPr>
        <p:spPr>
          <a:xfrm>
            <a:off x="644236" y="1293669"/>
            <a:ext cx="7138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질의 </a:t>
            </a:r>
            <a:r>
              <a:rPr lang="en-US" altLang="ko-KR" sz="2400" dirty="0"/>
              <a:t>1) </a:t>
            </a:r>
            <a:r>
              <a:rPr lang="ko-KR" altLang="en-US" sz="2400" dirty="0"/>
              <a:t>게임을 구매하지 않고 </a:t>
            </a:r>
            <a:endParaRPr lang="en-US" altLang="ko-KR" sz="2400" dirty="0"/>
          </a:p>
          <a:p>
            <a:r>
              <a:rPr lang="ko-KR" altLang="en-US" sz="2400" dirty="0"/>
              <a:t>퍼블리싱이 카카오이면서 </a:t>
            </a:r>
            <a:r>
              <a:rPr lang="en-US" altLang="ko-KR" sz="2400" dirty="0"/>
              <a:t>PC</a:t>
            </a:r>
            <a:r>
              <a:rPr lang="ko-KR" altLang="en-US" sz="2400" dirty="0"/>
              <a:t>방에서 접속한 사람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D6254F-BFBD-44CA-A518-4D8081AAF31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1A742499-A428-4037-B27A-7A20978ED9B1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부분 원형 11">
            <a:extLst>
              <a:ext uri="{FF2B5EF4-FFF2-40B4-BE49-F238E27FC236}">
                <a16:creationId xmlns:a16="http://schemas.microsoft.com/office/drawing/2014/main" id="{25AEC250-31E4-4D14-8D14-55B1F17D08B5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6153B2-1C9E-47C0-8D98-0A2EFBD8F668}"/>
              </a:ext>
            </a:extLst>
          </p:cNvPr>
          <p:cNvSpPr/>
          <p:nvPr/>
        </p:nvSpPr>
        <p:spPr>
          <a:xfrm>
            <a:off x="2276475" y="2028825"/>
            <a:ext cx="4591050" cy="28003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97F018-F9DE-42F0-BA7D-A852480CA526}"/>
              </a:ext>
            </a:extLst>
          </p:cNvPr>
          <p:cNvSpPr/>
          <p:nvPr/>
        </p:nvSpPr>
        <p:spPr>
          <a:xfrm>
            <a:off x="2295525" y="307505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Level Design _ Map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FF7AE14-5CA9-4493-9278-00C37B8577F4}"/>
              </a:ext>
            </a:extLst>
          </p:cNvPr>
          <p:cNvSpPr txBox="1">
            <a:spLocks/>
          </p:cNvSpPr>
          <p:nvPr/>
        </p:nvSpPr>
        <p:spPr>
          <a:xfrm>
            <a:off x="3268631" y="4123924"/>
            <a:ext cx="2606737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2013182034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이용선</a:t>
            </a:r>
          </a:p>
        </p:txBody>
      </p:sp>
    </p:spTree>
    <p:extLst>
      <p:ext uri="{BB962C8B-B14F-4D97-AF65-F5344CB8AC3E}">
        <p14:creationId xmlns:p14="http://schemas.microsoft.com/office/powerpoint/2010/main" val="325704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D637-76AC-42C7-A03A-482E135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DE09B1-3B3B-40F3-9F83-A8717BEB8997}"/>
              </a:ext>
            </a:extLst>
          </p:cNvPr>
          <p:cNvGrpSpPr/>
          <p:nvPr/>
        </p:nvGrpSpPr>
        <p:grpSpPr>
          <a:xfrm>
            <a:off x="-2231108" y="-515239"/>
            <a:ext cx="11375108" cy="7373239"/>
            <a:chOff x="-2231108" y="-515239"/>
            <a:chExt cx="11375108" cy="73732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8C2136-D451-4A19-A9C6-E6D8E973339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C196F23B-9B3A-472E-9F61-903D8A44C06A}"/>
                </a:ext>
              </a:extLst>
            </p:cNvPr>
            <p:cNvSpPr/>
            <p:nvPr/>
          </p:nvSpPr>
          <p:spPr>
            <a:xfrm rot="18901157">
              <a:off x="-2231108" y="-515239"/>
              <a:ext cx="6838638" cy="34290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BC5DF792-CC8A-4E19-87D7-60B844A87797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DCCE55B-00C4-468E-A060-D22B705955E3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5F5E12-08FB-4421-98F8-E948931735B5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#. </a:t>
            </a:r>
            <a:r>
              <a:rPr lang="ko-KR" altLang="en-US" sz="3600" b="1" dirty="0"/>
              <a:t>맵 전체 </a:t>
            </a:r>
            <a:r>
              <a:rPr lang="en-US" altLang="ko-KR" sz="3600" b="1" dirty="0"/>
              <a:t>(Top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View) </a:t>
            </a:r>
            <a:endParaRPr lang="ko-KR" altLang="en-US" sz="3600" b="1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D29ADC13-65E0-48E2-94B4-5F5D7E488D0B}"/>
              </a:ext>
            </a:extLst>
          </p:cNvPr>
          <p:cNvSpPr txBox="1">
            <a:spLocks/>
          </p:cNvSpPr>
          <p:nvPr/>
        </p:nvSpPr>
        <p:spPr>
          <a:xfrm>
            <a:off x="677700" y="1504623"/>
            <a:ext cx="1553527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 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전체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9A95F6F6-C48C-4005-8A23-B25AC476EB91}"/>
              </a:ext>
            </a:extLst>
          </p:cNvPr>
          <p:cNvSpPr txBox="1">
            <a:spLocks/>
          </p:cNvSpPr>
          <p:nvPr/>
        </p:nvSpPr>
        <p:spPr>
          <a:xfrm>
            <a:off x="677700" y="6034068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오브젝트는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2m x 1m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배치 이후 크기 조절 한 상태입니다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2F9E98CB-59B8-477F-A68B-382A96A499B5}"/>
              </a:ext>
            </a:extLst>
          </p:cNvPr>
          <p:cNvGrpSpPr/>
          <p:nvPr/>
        </p:nvGrpSpPr>
        <p:grpSpPr>
          <a:xfrm>
            <a:off x="-139903" y="1184747"/>
            <a:ext cx="9423806" cy="4977396"/>
            <a:chOff x="-37592000" y="-18650043"/>
            <a:chExt cx="87782400" cy="46364259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AE9AC555-2291-4E2C-8E65-3ADFDF1FA85D}"/>
                </a:ext>
              </a:extLst>
            </p:cNvPr>
            <p:cNvSpPr/>
            <p:nvPr/>
          </p:nvSpPr>
          <p:spPr>
            <a:xfrm>
              <a:off x="-29904000" y="-11142000"/>
              <a:ext cx="72000000" cy="360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562A9590-A064-4552-9FD8-6DA1169FEA7E}"/>
                </a:ext>
              </a:extLst>
            </p:cNvPr>
            <p:cNvSpPr/>
            <p:nvPr/>
          </p:nvSpPr>
          <p:spPr>
            <a:xfrm>
              <a:off x="-36204000" y="1537016"/>
              <a:ext cx="12600000" cy="1080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C771764F-45A2-4C98-9CEC-E2266AD4D6FD}"/>
                </a:ext>
              </a:extLst>
            </p:cNvPr>
            <p:cNvSpPr/>
            <p:nvPr/>
          </p:nvSpPr>
          <p:spPr>
            <a:xfrm>
              <a:off x="35946035" y="1458000"/>
              <a:ext cx="12600000" cy="1080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6798841-7758-4DDE-9976-7D162AE774B6}"/>
                </a:ext>
              </a:extLst>
            </p:cNvPr>
            <p:cNvSpPr/>
            <p:nvPr/>
          </p:nvSpPr>
          <p:spPr>
            <a:xfrm>
              <a:off x="1596000" y="3258000"/>
              <a:ext cx="9000000" cy="720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1/2 액자 183">
              <a:extLst>
                <a:ext uri="{FF2B5EF4-FFF2-40B4-BE49-F238E27FC236}">
                  <a16:creationId xmlns:a16="http://schemas.microsoft.com/office/drawing/2014/main" id="{6160E8A9-5CFF-4157-8ED9-3086912608B4}"/>
                </a:ext>
              </a:extLst>
            </p:cNvPr>
            <p:cNvSpPr/>
            <p:nvPr/>
          </p:nvSpPr>
          <p:spPr>
            <a:xfrm rot="9844772">
              <a:off x="-11225084" y="-1666253"/>
              <a:ext cx="10800000" cy="5400000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1/2 액자 184">
              <a:extLst>
                <a:ext uri="{FF2B5EF4-FFF2-40B4-BE49-F238E27FC236}">
                  <a16:creationId xmlns:a16="http://schemas.microsoft.com/office/drawing/2014/main" id="{50F7C82A-98AF-4001-BCE7-0BF4689E34A9}"/>
                </a:ext>
              </a:extLst>
            </p:cNvPr>
            <p:cNvSpPr/>
            <p:nvPr/>
          </p:nvSpPr>
          <p:spPr>
            <a:xfrm rot="2062175">
              <a:off x="-11381460" y="11851588"/>
              <a:ext cx="10800000" cy="5400000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D7D28D21-5403-4BD3-A6D9-9B3EE8BA5BC5}"/>
                </a:ext>
              </a:extLst>
            </p:cNvPr>
            <p:cNvCxnSpPr/>
            <p:nvPr/>
          </p:nvCxnSpPr>
          <p:spPr>
            <a:xfrm>
              <a:off x="6096000" y="-18650043"/>
              <a:ext cx="0" cy="46329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831DDBC6-DA33-41DA-B367-860C025A92EE}"/>
                </a:ext>
              </a:extLst>
            </p:cNvPr>
            <p:cNvCxnSpPr/>
            <p:nvPr/>
          </p:nvCxnSpPr>
          <p:spPr>
            <a:xfrm>
              <a:off x="-37185600" y="6858000"/>
              <a:ext cx="87376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1A3DC2DE-1583-4193-8C43-EC530AE9C06E}"/>
                </a:ext>
              </a:extLst>
            </p:cNvPr>
            <p:cNvCxnSpPr>
              <a:cxnSpLocks/>
            </p:cNvCxnSpPr>
            <p:nvPr/>
          </p:nvCxnSpPr>
          <p:spPr>
            <a:xfrm>
              <a:off x="-11904000" y="-15544800"/>
              <a:ext cx="0" cy="432590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883D28E5-A888-4434-8973-36BEF688B92D}"/>
                </a:ext>
              </a:extLst>
            </p:cNvPr>
            <p:cNvCxnSpPr>
              <a:cxnSpLocks/>
            </p:cNvCxnSpPr>
            <p:nvPr/>
          </p:nvCxnSpPr>
          <p:spPr>
            <a:xfrm>
              <a:off x="24096000" y="-14765471"/>
              <a:ext cx="0" cy="4170035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40CDCDEE-17D4-43BE-86A5-CDE101FA560B}"/>
                </a:ext>
              </a:extLst>
            </p:cNvPr>
            <p:cNvCxnSpPr/>
            <p:nvPr/>
          </p:nvCxnSpPr>
          <p:spPr>
            <a:xfrm>
              <a:off x="-37592000" y="-2070211"/>
              <a:ext cx="87376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8286DFA8-A721-41D4-B160-EE1D39E97774}"/>
                </a:ext>
              </a:extLst>
            </p:cNvPr>
            <p:cNvCxnSpPr/>
            <p:nvPr/>
          </p:nvCxnSpPr>
          <p:spPr>
            <a:xfrm>
              <a:off x="-37185600" y="15709380"/>
              <a:ext cx="87376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1/2 액자 191">
              <a:extLst>
                <a:ext uri="{FF2B5EF4-FFF2-40B4-BE49-F238E27FC236}">
                  <a16:creationId xmlns:a16="http://schemas.microsoft.com/office/drawing/2014/main" id="{8648D43F-9E38-4F67-A22D-DDC5917F1D46}"/>
                </a:ext>
              </a:extLst>
            </p:cNvPr>
            <p:cNvSpPr/>
            <p:nvPr/>
          </p:nvSpPr>
          <p:spPr>
            <a:xfrm rot="20640000">
              <a:off x="13404659" y="10218431"/>
              <a:ext cx="10800000" cy="5400000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1/2 액자 192">
              <a:extLst>
                <a:ext uri="{FF2B5EF4-FFF2-40B4-BE49-F238E27FC236}">
                  <a16:creationId xmlns:a16="http://schemas.microsoft.com/office/drawing/2014/main" id="{6BA4D436-397D-4869-B5BA-64C8DA7CA723}"/>
                </a:ext>
              </a:extLst>
            </p:cNvPr>
            <p:cNvSpPr/>
            <p:nvPr/>
          </p:nvSpPr>
          <p:spPr>
            <a:xfrm rot="12840000">
              <a:off x="12338000" y="-3607219"/>
              <a:ext cx="10800000" cy="5400000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39ED25D-0C9C-4E26-A6CC-8A601DBE2D7F}"/>
                </a:ext>
              </a:extLst>
            </p:cNvPr>
            <p:cNvSpPr/>
            <p:nvPr/>
          </p:nvSpPr>
          <p:spPr>
            <a:xfrm>
              <a:off x="3396000" y="-12942000"/>
              <a:ext cx="5400000" cy="360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A13B6ACD-D80D-458A-928A-F0B74F974C0D}"/>
                </a:ext>
              </a:extLst>
            </p:cNvPr>
            <p:cNvSpPr/>
            <p:nvPr/>
          </p:nvSpPr>
          <p:spPr>
            <a:xfrm>
              <a:off x="3396000" y="23058000"/>
              <a:ext cx="5400000" cy="360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막힌 원호 195">
              <a:extLst>
                <a:ext uri="{FF2B5EF4-FFF2-40B4-BE49-F238E27FC236}">
                  <a16:creationId xmlns:a16="http://schemas.microsoft.com/office/drawing/2014/main" id="{414D865C-E833-40BE-8342-98B8E2A5E5A1}"/>
                </a:ext>
              </a:extLst>
            </p:cNvPr>
            <p:cNvSpPr/>
            <p:nvPr/>
          </p:nvSpPr>
          <p:spPr>
            <a:xfrm>
              <a:off x="-29904000" y="-6925484"/>
              <a:ext cx="71999999" cy="15840000"/>
            </a:xfrm>
            <a:prstGeom prst="blockArc">
              <a:avLst>
                <a:gd name="adj1" fmla="val 10721060"/>
                <a:gd name="adj2" fmla="val 71603"/>
                <a:gd name="adj3" fmla="val 1255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7" name="막힌 원호 196">
              <a:extLst>
                <a:ext uri="{FF2B5EF4-FFF2-40B4-BE49-F238E27FC236}">
                  <a16:creationId xmlns:a16="http://schemas.microsoft.com/office/drawing/2014/main" id="{E83936F1-010D-45DB-99EF-24BE76F1C97B}"/>
                </a:ext>
              </a:extLst>
            </p:cNvPr>
            <p:cNvSpPr/>
            <p:nvPr/>
          </p:nvSpPr>
          <p:spPr>
            <a:xfrm rot="10800000">
              <a:off x="-29904001" y="5117351"/>
              <a:ext cx="71999999" cy="15709256"/>
            </a:xfrm>
            <a:prstGeom prst="blockArc">
              <a:avLst>
                <a:gd name="adj1" fmla="val 10721060"/>
                <a:gd name="adj2" fmla="val 71603"/>
                <a:gd name="adj3" fmla="val 1255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FFC4A59B-8AAA-4F37-BDE7-E1463979CC99}"/>
                </a:ext>
              </a:extLst>
            </p:cNvPr>
            <p:cNvSpPr/>
            <p:nvPr/>
          </p:nvSpPr>
          <p:spPr>
            <a:xfrm>
              <a:off x="-15504000" y="-6630717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E0D74036-BF16-4015-8FF6-725BE1CF7B3C}"/>
                </a:ext>
              </a:extLst>
            </p:cNvPr>
            <p:cNvSpPr/>
            <p:nvPr/>
          </p:nvSpPr>
          <p:spPr>
            <a:xfrm>
              <a:off x="-1104000" y="-5719553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A60FAC2E-AE49-4094-AD2F-1FEE734CB032}"/>
                </a:ext>
              </a:extLst>
            </p:cNvPr>
            <p:cNvSpPr/>
            <p:nvPr/>
          </p:nvSpPr>
          <p:spPr>
            <a:xfrm>
              <a:off x="-15504000" y="18523549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0144BFAC-5D03-470D-91C9-91572DBFBF3F}"/>
                </a:ext>
              </a:extLst>
            </p:cNvPr>
            <p:cNvSpPr/>
            <p:nvPr/>
          </p:nvSpPr>
          <p:spPr>
            <a:xfrm>
              <a:off x="-1104000" y="17765895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39AC9518-050A-48AA-97BF-1D45CA8B4045}"/>
                </a:ext>
              </a:extLst>
            </p:cNvPr>
            <p:cNvSpPr/>
            <p:nvPr/>
          </p:nvSpPr>
          <p:spPr>
            <a:xfrm>
              <a:off x="11496000" y="-5719553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CBACD47A-7609-45C1-9E39-CCBBEA15CA5D}"/>
                </a:ext>
              </a:extLst>
            </p:cNvPr>
            <p:cNvSpPr/>
            <p:nvPr/>
          </p:nvSpPr>
          <p:spPr>
            <a:xfrm>
              <a:off x="11496000" y="17830800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C76C4EF2-8B3C-4EC4-82B9-125F34FA07E5}"/>
                </a:ext>
              </a:extLst>
            </p:cNvPr>
            <p:cNvSpPr/>
            <p:nvPr/>
          </p:nvSpPr>
          <p:spPr>
            <a:xfrm>
              <a:off x="25896000" y="-6478317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1640D23E-4CE2-4197-A8A0-6F9E5A828C4A}"/>
                </a:ext>
              </a:extLst>
            </p:cNvPr>
            <p:cNvSpPr/>
            <p:nvPr/>
          </p:nvSpPr>
          <p:spPr>
            <a:xfrm>
              <a:off x="25896000" y="18675949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6" name="막힌 원호 205">
              <a:extLst>
                <a:ext uri="{FF2B5EF4-FFF2-40B4-BE49-F238E27FC236}">
                  <a16:creationId xmlns:a16="http://schemas.microsoft.com/office/drawing/2014/main" id="{E9574434-B8AA-4DF2-8AB0-37DF2B5EC269}"/>
                </a:ext>
              </a:extLst>
            </p:cNvPr>
            <p:cNvSpPr/>
            <p:nvPr/>
          </p:nvSpPr>
          <p:spPr>
            <a:xfrm rot="5400000">
              <a:off x="21155200" y="-312774"/>
              <a:ext cx="13801599" cy="13801599"/>
            </a:xfrm>
            <a:prstGeom prst="blockArc">
              <a:avLst>
                <a:gd name="adj1" fmla="val 10800000"/>
                <a:gd name="adj2" fmla="val 0"/>
                <a:gd name="adj3" fmla="val 13958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막힌 원호 206">
              <a:extLst>
                <a:ext uri="{FF2B5EF4-FFF2-40B4-BE49-F238E27FC236}">
                  <a16:creationId xmlns:a16="http://schemas.microsoft.com/office/drawing/2014/main" id="{70C00566-7158-4EC0-BC69-B32A259B3DAC}"/>
                </a:ext>
              </a:extLst>
            </p:cNvPr>
            <p:cNvSpPr/>
            <p:nvPr/>
          </p:nvSpPr>
          <p:spPr>
            <a:xfrm rot="16200000">
              <a:off x="-22421426" y="-191175"/>
              <a:ext cx="13680000" cy="13680000"/>
            </a:xfrm>
            <a:prstGeom prst="blockArc">
              <a:avLst>
                <a:gd name="adj1" fmla="val 10800000"/>
                <a:gd name="adj2" fmla="val 0"/>
                <a:gd name="adj3" fmla="val 13958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8" name="사각형: 둥근 모서리 207">
              <a:extLst>
                <a:ext uri="{FF2B5EF4-FFF2-40B4-BE49-F238E27FC236}">
                  <a16:creationId xmlns:a16="http://schemas.microsoft.com/office/drawing/2014/main" id="{92FBCF1D-AD2B-4AC1-9F8D-36D4B2EDE0AB}"/>
                </a:ext>
              </a:extLst>
            </p:cNvPr>
            <p:cNvSpPr/>
            <p:nvPr/>
          </p:nvSpPr>
          <p:spPr>
            <a:xfrm rot="16200000">
              <a:off x="-404399" y="629570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사각형: 둥근 모서리 208">
              <a:extLst>
                <a:ext uri="{FF2B5EF4-FFF2-40B4-BE49-F238E27FC236}">
                  <a16:creationId xmlns:a16="http://schemas.microsoft.com/office/drawing/2014/main" id="{B2B6BC25-0F58-401D-AE66-602863BE7290}"/>
                </a:ext>
              </a:extLst>
            </p:cNvPr>
            <p:cNvSpPr/>
            <p:nvPr/>
          </p:nvSpPr>
          <p:spPr>
            <a:xfrm rot="16200000">
              <a:off x="9440401" y="629570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사각형: 둥근 모서리 209">
              <a:extLst>
                <a:ext uri="{FF2B5EF4-FFF2-40B4-BE49-F238E27FC236}">
                  <a16:creationId xmlns:a16="http://schemas.microsoft.com/office/drawing/2014/main" id="{4D35F842-92E7-49BF-98E6-6ED7C27577F6}"/>
                </a:ext>
              </a:extLst>
            </p:cNvPr>
            <p:cNvSpPr/>
            <p:nvPr/>
          </p:nvSpPr>
          <p:spPr>
            <a:xfrm>
              <a:off x="1024802" y="20115949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사각형: 둥근 모서리 210">
              <a:extLst>
                <a:ext uri="{FF2B5EF4-FFF2-40B4-BE49-F238E27FC236}">
                  <a16:creationId xmlns:a16="http://schemas.microsoft.com/office/drawing/2014/main" id="{3C53EE1D-776B-47EF-A19D-A19637E0CB55}"/>
                </a:ext>
              </a:extLst>
            </p:cNvPr>
            <p:cNvSpPr/>
            <p:nvPr/>
          </p:nvSpPr>
          <p:spPr>
            <a:xfrm>
              <a:off x="8703201" y="20106608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사각형: 둥근 모서리 211">
              <a:extLst>
                <a:ext uri="{FF2B5EF4-FFF2-40B4-BE49-F238E27FC236}">
                  <a16:creationId xmlns:a16="http://schemas.microsoft.com/office/drawing/2014/main" id="{B1840E22-46CC-428D-ACB2-6552B49C4B17}"/>
                </a:ext>
              </a:extLst>
            </p:cNvPr>
            <p:cNvSpPr/>
            <p:nvPr/>
          </p:nvSpPr>
          <p:spPr>
            <a:xfrm>
              <a:off x="-6686398" y="17779510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2B24CD8C-2369-45F1-BD87-BC52839E73BE}"/>
                </a:ext>
              </a:extLst>
            </p:cNvPr>
            <p:cNvSpPr/>
            <p:nvPr/>
          </p:nvSpPr>
          <p:spPr>
            <a:xfrm>
              <a:off x="-24716600" y="15240487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사각형: 둥근 모서리 213">
              <a:extLst>
                <a:ext uri="{FF2B5EF4-FFF2-40B4-BE49-F238E27FC236}">
                  <a16:creationId xmlns:a16="http://schemas.microsoft.com/office/drawing/2014/main" id="{E156E619-6692-45C1-99BF-87C834DEC843}"/>
                </a:ext>
              </a:extLst>
            </p:cNvPr>
            <p:cNvSpPr/>
            <p:nvPr/>
          </p:nvSpPr>
          <p:spPr>
            <a:xfrm>
              <a:off x="4905200" y="1809330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C9B1E02F-5E48-4028-B2C2-3BCAD5ACCFE8}"/>
                </a:ext>
              </a:extLst>
            </p:cNvPr>
            <p:cNvSpPr/>
            <p:nvPr/>
          </p:nvSpPr>
          <p:spPr>
            <a:xfrm>
              <a:off x="1180600" y="24181284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629197B7-CC73-4A40-8589-ADBA15A8FF18}"/>
                </a:ext>
              </a:extLst>
            </p:cNvPr>
            <p:cNvSpPr/>
            <p:nvPr/>
          </p:nvSpPr>
          <p:spPr>
            <a:xfrm>
              <a:off x="8500001" y="24181284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사각형: 둥근 모서리 216">
              <a:extLst>
                <a:ext uri="{FF2B5EF4-FFF2-40B4-BE49-F238E27FC236}">
                  <a16:creationId xmlns:a16="http://schemas.microsoft.com/office/drawing/2014/main" id="{FB2D05D7-BCA3-422F-8133-7B239E12F53D}"/>
                </a:ext>
              </a:extLst>
            </p:cNvPr>
            <p:cNvSpPr/>
            <p:nvPr/>
          </p:nvSpPr>
          <p:spPr>
            <a:xfrm>
              <a:off x="16626000" y="17876714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B0EC2EBE-344E-4C33-AE22-1B8A74A7CF5A}"/>
                </a:ext>
              </a:extLst>
            </p:cNvPr>
            <p:cNvSpPr/>
            <p:nvPr/>
          </p:nvSpPr>
          <p:spPr>
            <a:xfrm>
              <a:off x="35946035" y="14520487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FB318283-5D3B-42F3-AECF-2C87EADDDF38}"/>
                </a:ext>
              </a:extLst>
            </p:cNvPr>
            <p:cNvSpPr/>
            <p:nvPr/>
          </p:nvSpPr>
          <p:spPr>
            <a:xfrm>
              <a:off x="962041" y="-762083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사각형: 둥근 모서리 219">
              <a:extLst>
                <a:ext uri="{FF2B5EF4-FFF2-40B4-BE49-F238E27FC236}">
                  <a16:creationId xmlns:a16="http://schemas.microsoft.com/office/drawing/2014/main" id="{CDB35F51-E3D4-499C-A4A7-7174F54B02CC}"/>
                </a:ext>
              </a:extLst>
            </p:cNvPr>
            <p:cNvSpPr/>
            <p:nvPr/>
          </p:nvSpPr>
          <p:spPr>
            <a:xfrm>
              <a:off x="8549203" y="-7627643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사각형: 둥근 모서리 220">
              <a:extLst>
                <a:ext uri="{FF2B5EF4-FFF2-40B4-BE49-F238E27FC236}">
                  <a16:creationId xmlns:a16="http://schemas.microsoft.com/office/drawing/2014/main" id="{574A7044-4399-462D-977C-03A6899D6A8F}"/>
                </a:ext>
              </a:extLst>
            </p:cNvPr>
            <p:cNvSpPr/>
            <p:nvPr/>
          </p:nvSpPr>
          <p:spPr>
            <a:xfrm>
              <a:off x="-6959198" y="-507621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사각형: 둥근 모서리 221">
              <a:extLst>
                <a:ext uri="{FF2B5EF4-FFF2-40B4-BE49-F238E27FC236}">
                  <a16:creationId xmlns:a16="http://schemas.microsoft.com/office/drawing/2014/main" id="{2F7A1DAE-A83C-4A13-918D-A233CD4F9634}"/>
                </a:ext>
              </a:extLst>
            </p:cNvPr>
            <p:cNvSpPr/>
            <p:nvPr/>
          </p:nvSpPr>
          <p:spPr>
            <a:xfrm>
              <a:off x="-24716600" y="-2952742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사각형: 둥근 모서리 222">
              <a:extLst>
                <a:ext uri="{FF2B5EF4-FFF2-40B4-BE49-F238E27FC236}">
                  <a16:creationId xmlns:a16="http://schemas.microsoft.com/office/drawing/2014/main" id="{96477D1F-2A36-4CC0-9DE2-6A1AC4AC698C}"/>
                </a:ext>
              </a:extLst>
            </p:cNvPr>
            <p:cNvSpPr/>
            <p:nvPr/>
          </p:nvSpPr>
          <p:spPr>
            <a:xfrm>
              <a:off x="4836000" y="-5269980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0BDA3C68-0274-4183-9DB3-8DEE4534A5D4}"/>
                </a:ext>
              </a:extLst>
            </p:cNvPr>
            <p:cNvSpPr/>
            <p:nvPr/>
          </p:nvSpPr>
          <p:spPr>
            <a:xfrm>
              <a:off x="16565965" y="-5183950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78CE655E-9F67-498C-959D-5674F04A17CA}"/>
                </a:ext>
              </a:extLst>
            </p:cNvPr>
            <p:cNvSpPr/>
            <p:nvPr/>
          </p:nvSpPr>
          <p:spPr>
            <a:xfrm>
              <a:off x="35615999" y="-2365925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E56D84AB-A1DF-4E7E-A7F2-3F9007230C7F}"/>
                </a:ext>
              </a:extLst>
            </p:cNvPr>
            <p:cNvSpPr/>
            <p:nvPr/>
          </p:nvSpPr>
          <p:spPr>
            <a:xfrm rot="10800000">
              <a:off x="4690988" y="10358620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27580A23-1853-42D8-8B8C-17BD1E5185A7}"/>
                </a:ext>
              </a:extLst>
            </p:cNvPr>
            <p:cNvSpPr/>
            <p:nvPr/>
          </p:nvSpPr>
          <p:spPr>
            <a:xfrm rot="10800000">
              <a:off x="4790760" y="244068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사각형: 둥근 모서리 227">
              <a:extLst>
                <a:ext uri="{FF2B5EF4-FFF2-40B4-BE49-F238E27FC236}">
                  <a16:creationId xmlns:a16="http://schemas.microsoft.com/office/drawing/2014/main" id="{0CE97FDD-109F-4981-A92F-9B05E7D7811D}"/>
                </a:ext>
              </a:extLst>
            </p:cNvPr>
            <p:cNvSpPr/>
            <p:nvPr/>
          </p:nvSpPr>
          <p:spPr>
            <a:xfrm>
              <a:off x="962041" y="-11681989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사각형: 둥근 모서리 228">
              <a:extLst>
                <a:ext uri="{FF2B5EF4-FFF2-40B4-BE49-F238E27FC236}">
                  <a16:creationId xmlns:a16="http://schemas.microsoft.com/office/drawing/2014/main" id="{D2781E5B-F357-401F-9120-60B4DA4B75BD}"/>
                </a:ext>
              </a:extLst>
            </p:cNvPr>
            <p:cNvSpPr/>
            <p:nvPr/>
          </p:nvSpPr>
          <p:spPr>
            <a:xfrm>
              <a:off x="8281442" y="-11681989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사각형: 둥근 모서리 229">
              <a:extLst>
                <a:ext uri="{FF2B5EF4-FFF2-40B4-BE49-F238E27FC236}">
                  <a16:creationId xmlns:a16="http://schemas.microsoft.com/office/drawing/2014/main" id="{A10CB4F2-4B0F-48BD-B4D2-14B3742948DF}"/>
                </a:ext>
              </a:extLst>
            </p:cNvPr>
            <p:cNvSpPr/>
            <p:nvPr/>
          </p:nvSpPr>
          <p:spPr>
            <a:xfrm rot="16200000">
              <a:off x="-16498577" y="11026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사각형: 둥근 모서리 230">
              <a:extLst>
                <a:ext uri="{FF2B5EF4-FFF2-40B4-BE49-F238E27FC236}">
                  <a16:creationId xmlns:a16="http://schemas.microsoft.com/office/drawing/2014/main" id="{F7491A28-7BF3-44FD-B1CD-6605DCE9CE35}"/>
                </a:ext>
              </a:extLst>
            </p:cNvPr>
            <p:cNvSpPr/>
            <p:nvPr/>
          </p:nvSpPr>
          <p:spPr>
            <a:xfrm rot="16200000">
              <a:off x="-16498577" y="11797719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사각형: 둥근 모서리 231">
              <a:extLst>
                <a:ext uri="{FF2B5EF4-FFF2-40B4-BE49-F238E27FC236}">
                  <a16:creationId xmlns:a16="http://schemas.microsoft.com/office/drawing/2014/main" id="{40023353-1CD0-409A-BF11-1D671C24EEE6}"/>
                </a:ext>
              </a:extLst>
            </p:cNvPr>
            <p:cNvSpPr/>
            <p:nvPr/>
          </p:nvSpPr>
          <p:spPr>
            <a:xfrm rot="16200000">
              <a:off x="26180401" y="11026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사각형: 둥근 모서리 232">
              <a:extLst>
                <a:ext uri="{FF2B5EF4-FFF2-40B4-BE49-F238E27FC236}">
                  <a16:creationId xmlns:a16="http://schemas.microsoft.com/office/drawing/2014/main" id="{4A5E4574-84F4-4312-8ABD-882EDC82491C}"/>
                </a:ext>
              </a:extLst>
            </p:cNvPr>
            <p:cNvSpPr/>
            <p:nvPr/>
          </p:nvSpPr>
          <p:spPr>
            <a:xfrm rot="16200000">
              <a:off x="26180401" y="11797719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사각형: 둥근 모서리 233">
              <a:extLst>
                <a:ext uri="{FF2B5EF4-FFF2-40B4-BE49-F238E27FC236}">
                  <a16:creationId xmlns:a16="http://schemas.microsoft.com/office/drawing/2014/main" id="{D713ECA7-F3BB-43E7-8F42-A679EFE1ABC9}"/>
                </a:ext>
              </a:extLst>
            </p:cNvPr>
            <p:cNvSpPr/>
            <p:nvPr/>
          </p:nvSpPr>
          <p:spPr>
            <a:xfrm rot="10800000">
              <a:off x="21292307" y="-151287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사각형: 둥근 모서리 234">
              <a:extLst>
                <a:ext uri="{FF2B5EF4-FFF2-40B4-BE49-F238E27FC236}">
                  <a16:creationId xmlns:a16="http://schemas.microsoft.com/office/drawing/2014/main" id="{4703A66B-4EAF-460E-9DF7-BA8F0C269A0D}"/>
                </a:ext>
              </a:extLst>
            </p:cNvPr>
            <p:cNvSpPr/>
            <p:nvPr/>
          </p:nvSpPr>
          <p:spPr>
            <a:xfrm rot="10800000">
              <a:off x="-12238341" y="1351779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다이아몬드 235">
              <a:extLst>
                <a:ext uri="{FF2B5EF4-FFF2-40B4-BE49-F238E27FC236}">
                  <a16:creationId xmlns:a16="http://schemas.microsoft.com/office/drawing/2014/main" id="{ECB9ACC5-3CC5-49EC-856C-9C04AAF3FE30}"/>
                </a:ext>
              </a:extLst>
            </p:cNvPr>
            <p:cNvSpPr/>
            <p:nvPr/>
          </p:nvSpPr>
          <p:spPr>
            <a:xfrm>
              <a:off x="-7514615" y="13177645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다이아몬드 236">
              <a:extLst>
                <a:ext uri="{FF2B5EF4-FFF2-40B4-BE49-F238E27FC236}">
                  <a16:creationId xmlns:a16="http://schemas.microsoft.com/office/drawing/2014/main" id="{FF7CC502-9C99-4FA2-B9E9-984084F0ADC4}"/>
                </a:ext>
              </a:extLst>
            </p:cNvPr>
            <p:cNvSpPr/>
            <p:nvPr/>
          </p:nvSpPr>
          <p:spPr>
            <a:xfrm>
              <a:off x="-8844878" y="12270119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다이아몬드 237">
              <a:extLst>
                <a:ext uri="{FF2B5EF4-FFF2-40B4-BE49-F238E27FC236}">
                  <a16:creationId xmlns:a16="http://schemas.microsoft.com/office/drawing/2014/main" id="{8F9B35BC-5572-476E-AEDD-AA3580F81491}"/>
                </a:ext>
              </a:extLst>
            </p:cNvPr>
            <p:cNvSpPr/>
            <p:nvPr/>
          </p:nvSpPr>
          <p:spPr>
            <a:xfrm>
              <a:off x="-9402506" y="13493757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다이아몬드 238">
              <a:extLst>
                <a:ext uri="{FF2B5EF4-FFF2-40B4-BE49-F238E27FC236}">
                  <a16:creationId xmlns:a16="http://schemas.microsoft.com/office/drawing/2014/main" id="{9C0866E3-ACC7-483E-9827-EEAF3F314818}"/>
                </a:ext>
              </a:extLst>
            </p:cNvPr>
            <p:cNvSpPr/>
            <p:nvPr/>
          </p:nvSpPr>
          <p:spPr>
            <a:xfrm>
              <a:off x="19142294" y="-235876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다이아몬드 239">
              <a:extLst>
                <a:ext uri="{FF2B5EF4-FFF2-40B4-BE49-F238E27FC236}">
                  <a16:creationId xmlns:a16="http://schemas.microsoft.com/office/drawing/2014/main" id="{9BFD279D-70BD-499A-807E-70BEE0B95CF0}"/>
                </a:ext>
              </a:extLst>
            </p:cNvPr>
            <p:cNvSpPr/>
            <p:nvPr/>
          </p:nvSpPr>
          <p:spPr>
            <a:xfrm>
              <a:off x="16992282" y="-1351085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다이아몬드 240">
              <a:extLst>
                <a:ext uri="{FF2B5EF4-FFF2-40B4-BE49-F238E27FC236}">
                  <a16:creationId xmlns:a16="http://schemas.microsoft.com/office/drawing/2014/main" id="{48FBC182-7771-4B4F-9440-B103AA0F0160}"/>
                </a:ext>
              </a:extLst>
            </p:cNvPr>
            <p:cNvSpPr/>
            <p:nvPr/>
          </p:nvSpPr>
          <p:spPr>
            <a:xfrm>
              <a:off x="18772308" y="-1755146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다이아몬드 241">
              <a:extLst>
                <a:ext uri="{FF2B5EF4-FFF2-40B4-BE49-F238E27FC236}">
                  <a16:creationId xmlns:a16="http://schemas.microsoft.com/office/drawing/2014/main" id="{ADEC5965-F7C1-4CF5-A386-7D9725AA5593}"/>
                </a:ext>
              </a:extLst>
            </p:cNvPr>
            <p:cNvSpPr/>
            <p:nvPr/>
          </p:nvSpPr>
          <p:spPr>
            <a:xfrm>
              <a:off x="17488640" y="13177645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다이아몬드 242">
              <a:extLst>
                <a:ext uri="{FF2B5EF4-FFF2-40B4-BE49-F238E27FC236}">
                  <a16:creationId xmlns:a16="http://schemas.microsoft.com/office/drawing/2014/main" id="{BAB57184-CE8D-4B53-836A-C9AFE6D5EE12}"/>
                </a:ext>
              </a:extLst>
            </p:cNvPr>
            <p:cNvSpPr/>
            <p:nvPr/>
          </p:nvSpPr>
          <p:spPr>
            <a:xfrm>
              <a:off x="16158377" y="12270119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다이아몬드 243">
              <a:extLst>
                <a:ext uri="{FF2B5EF4-FFF2-40B4-BE49-F238E27FC236}">
                  <a16:creationId xmlns:a16="http://schemas.microsoft.com/office/drawing/2014/main" id="{5CD6751B-9FA6-41E0-BD5F-70BEF8FE63A1}"/>
                </a:ext>
              </a:extLst>
            </p:cNvPr>
            <p:cNvSpPr/>
            <p:nvPr/>
          </p:nvSpPr>
          <p:spPr>
            <a:xfrm>
              <a:off x="15600749" y="13493757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다이아몬드 244">
              <a:extLst>
                <a:ext uri="{FF2B5EF4-FFF2-40B4-BE49-F238E27FC236}">
                  <a16:creationId xmlns:a16="http://schemas.microsoft.com/office/drawing/2014/main" id="{2A0097AE-1ED0-4536-8E86-1CC5FC1A910B}"/>
                </a:ext>
              </a:extLst>
            </p:cNvPr>
            <p:cNvSpPr/>
            <p:nvPr/>
          </p:nvSpPr>
          <p:spPr>
            <a:xfrm>
              <a:off x="-4259005" y="-645672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다이아몬드 245">
              <a:extLst>
                <a:ext uri="{FF2B5EF4-FFF2-40B4-BE49-F238E27FC236}">
                  <a16:creationId xmlns:a16="http://schemas.microsoft.com/office/drawing/2014/main" id="{15FB69C3-85A5-4593-8FE6-B847F20D6B4C}"/>
                </a:ext>
              </a:extLst>
            </p:cNvPr>
            <p:cNvSpPr/>
            <p:nvPr/>
          </p:nvSpPr>
          <p:spPr>
            <a:xfrm>
              <a:off x="-5589268" y="-1553198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다이아몬드 246">
              <a:extLst>
                <a:ext uri="{FF2B5EF4-FFF2-40B4-BE49-F238E27FC236}">
                  <a16:creationId xmlns:a16="http://schemas.microsoft.com/office/drawing/2014/main" id="{96261D9C-279F-4202-B100-F6F2C2CFA2F7}"/>
                </a:ext>
              </a:extLst>
            </p:cNvPr>
            <p:cNvSpPr/>
            <p:nvPr/>
          </p:nvSpPr>
          <p:spPr>
            <a:xfrm>
              <a:off x="-6146896" y="-329560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오각형 247">
              <a:extLst>
                <a:ext uri="{FF2B5EF4-FFF2-40B4-BE49-F238E27FC236}">
                  <a16:creationId xmlns:a16="http://schemas.microsoft.com/office/drawing/2014/main" id="{C0C500FD-03AA-4671-9B39-976F3541D0CA}"/>
                </a:ext>
              </a:extLst>
            </p:cNvPr>
            <p:cNvSpPr/>
            <p:nvPr/>
          </p:nvSpPr>
          <p:spPr>
            <a:xfrm>
              <a:off x="3961440" y="4428025"/>
              <a:ext cx="4320000" cy="4320000"/>
            </a:xfrm>
            <a:prstGeom prst="pent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다이아몬드 248">
              <a:extLst>
                <a:ext uri="{FF2B5EF4-FFF2-40B4-BE49-F238E27FC236}">
                  <a16:creationId xmlns:a16="http://schemas.microsoft.com/office/drawing/2014/main" id="{39C5C67E-D56D-474F-BE27-6B8E9C2161F6}"/>
                </a:ext>
              </a:extLst>
            </p:cNvPr>
            <p:cNvSpPr/>
            <p:nvPr/>
          </p:nvSpPr>
          <p:spPr>
            <a:xfrm>
              <a:off x="-18386894" y="3227326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다이아몬드 249">
              <a:extLst>
                <a:ext uri="{FF2B5EF4-FFF2-40B4-BE49-F238E27FC236}">
                  <a16:creationId xmlns:a16="http://schemas.microsoft.com/office/drawing/2014/main" id="{37C5FE83-ACD4-4497-8429-F36AFE5329BC}"/>
                </a:ext>
              </a:extLst>
            </p:cNvPr>
            <p:cNvSpPr/>
            <p:nvPr/>
          </p:nvSpPr>
          <p:spPr>
            <a:xfrm>
              <a:off x="-18386894" y="8609662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다이아몬드 250">
              <a:extLst>
                <a:ext uri="{FF2B5EF4-FFF2-40B4-BE49-F238E27FC236}">
                  <a16:creationId xmlns:a16="http://schemas.microsoft.com/office/drawing/2014/main" id="{67A930AB-3373-490E-A311-3838ACEA7319}"/>
                </a:ext>
              </a:extLst>
            </p:cNvPr>
            <p:cNvSpPr/>
            <p:nvPr/>
          </p:nvSpPr>
          <p:spPr>
            <a:xfrm>
              <a:off x="-16665201" y="9323510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다이아몬드 251">
              <a:extLst>
                <a:ext uri="{FF2B5EF4-FFF2-40B4-BE49-F238E27FC236}">
                  <a16:creationId xmlns:a16="http://schemas.microsoft.com/office/drawing/2014/main" id="{D10DD1E8-4AAF-466E-912E-BF6C4E6BC7EA}"/>
                </a:ext>
              </a:extLst>
            </p:cNvPr>
            <p:cNvSpPr/>
            <p:nvPr/>
          </p:nvSpPr>
          <p:spPr>
            <a:xfrm>
              <a:off x="-16665201" y="2200568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다이아몬드 252">
              <a:extLst>
                <a:ext uri="{FF2B5EF4-FFF2-40B4-BE49-F238E27FC236}">
                  <a16:creationId xmlns:a16="http://schemas.microsoft.com/office/drawing/2014/main" id="{556CEEA2-0746-493D-8901-02306E25206C}"/>
                </a:ext>
              </a:extLst>
            </p:cNvPr>
            <p:cNvSpPr/>
            <p:nvPr/>
          </p:nvSpPr>
          <p:spPr>
            <a:xfrm>
              <a:off x="29263361" y="3227326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다이아몬드 253">
              <a:extLst>
                <a:ext uri="{FF2B5EF4-FFF2-40B4-BE49-F238E27FC236}">
                  <a16:creationId xmlns:a16="http://schemas.microsoft.com/office/drawing/2014/main" id="{CE4CB533-74FB-473B-86DC-57FF7EDF4A30}"/>
                </a:ext>
              </a:extLst>
            </p:cNvPr>
            <p:cNvSpPr/>
            <p:nvPr/>
          </p:nvSpPr>
          <p:spPr>
            <a:xfrm>
              <a:off x="29263361" y="8609662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다이아몬드 254">
              <a:extLst>
                <a:ext uri="{FF2B5EF4-FFF2-40B4-BE49-F238E27FC236}">
                  <a16:creationId xmlns:a16="http://schemas.microsoft.com/office/drawing/2014/main" id="{1276CC38-F6FF-491A-83E0-9C777CB65279}"/>
                </a:ext>
              </a:extLst>
            </p:cNvPr>
            <p:cNvSpPr/>
            <p:nvPr/>
          </p:nvSpPr>
          <p:spPr>
            <a:xfrm>
              <a:off x="27536908" y="9323510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다이아몬드 255">
              <a:extLst>
                <a:ext uri="{FF2B5EF4-FFF2-40B4-BE49-F238E27FC236}">
                  <a16:creationId xmlns:a16="http://schemas.microsoft.com/office/drawing/2014/main" id="{EB9CB9F5-9760-4F6E-B324-83BADE969FBD}"/>
                </a:ext>
              </a:extLst>
            </p:cNvPr>
            <p:cNvSpPr/>
            <p:nvPr/>
          </p:nvSpPr>
          <p:spPr>
            <a:xfrm>
              <a:off x="27536908" y="2200568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육각형 256">
              <a:extLst>
                <a:ext uri="{FF2B5EF4-FFF2-40B4-BE49-F238E27FC236}">
                  <a16:creationId xmlns:a16="http://schemas.microsoft.com/office/drawing/2014/main" id="{4885B658-6E4D-4E92-95F6-5ACBC87C41A6}"/>
                </a:ext>
              </a:extLst>
            </p:cNvPr>
            <p:cNvSpPr/>
            <p:nvPr/>
          </p:nvSpPr>
          <p:spPr>
            <a:xfrm>
              <a:off x="-19998400" y="5688998"/>
              <a:ext cx="2160000" cy="2160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육각형 257">
              <a:extLst>
                <a:ext uri="{FF2B5EF4-FFF2-40B4-BE49-F238E27FC236}">
                  <a16:creationId xmlns:a16="http://schemas.microsoft.com/office/drawing/2014/main" id="{14B9C8D5-079B-4704-BE94-79F43B247443}"/>
                </a:ext>
              </a:extLst>
            </p:cNvPr>
            <p:cNvSpPr/>
            <p:nvPr/>
          </p:nvSpPr>
          <p:spPr>
            <a:xfrm>
              <a:off x="30071252" y="5688998"/>
              <a:ext cx="2160000" cy="2160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126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7615-15B4-497F-B535-58C8B76B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5E2A28-16C9-4B68-AFDA-B7DBFA1A7061}"/>
              </a:ext>
            </a:extLst>
          </p:cNvPr>
          <p:cNvGrpSpPr/>
          <p:nvPr/>
        </p:nvGrpSpPr>
        <p:grpSpPr>
          <a:xfrm>
            <a:off x="23573" y="65800"/>
            <a:ext cx="12780016" cy="10287000"/>
            <a:chOff x="0" y="0"/>
            <a:chExt cx="12780016" cy="10287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68EE811-74E5-435E-B8E0-3FB667758897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5" name="부분 원형 4">
              <a:extLst>
                <a:ext uri="{FF2B5EF4-FFF2-40B4-BE49-F238E27FC236}">
                  <a16:creationId xmlns:a16="http://schemas.microsoft.com/office/drawing/2014/main" id="{5AC1ADEC-3880-4336-AE18-A089424239BE}"/>
                </a:ext>
              </a:extLst>
            </p:cNvPr>
            <p:cNvSpPr/>
            <p:nvPr/>
          </p:nvSpPr>
          <p:spPr>
            <a:xfrm>
              <a:off x="5507984" y="3429000"/>
              <a:ext cx="7272032" cy="6858000"/>
            </a:xfrm>
            <a:prstGeom prst="pie">
              <a:avLst>
                <a:gd name="adj1" fmla="val 10782533"/>
                <a:gd name="adj2" fmla="val 1620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9EC5C501-B239-43E2-B708-16A588AACB96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24F2922-6FB5-4510-80E6-11D52BDA21CB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8593BC-45BC-46F1-8F6B-B7249E6A8A56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#. </a:t>
            </a:r>
            <a:r>
              <a:rPr lang="ko-KR" altLang="en-US" sz="3600" b="1" dirty="0"/>
              <a:t>오브젝트 설명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C55FFA48-DD49-41A6-9E41-32945433385C}"/>
              </a:ext>
            </a:extLst>
          </p:cNvPr>
          <p:cNvSpPr txBox="1">
            <a:spLocks/>
          </p:cNvSpPr>
          <p:nvPr/>
        </p:nvSpPr>
        <p:spPr>
          <a:xfrm>
            <a:off x="1916478" y="1740611"/>
            <a:ext cx="2181614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Hide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 (8cm x 5cm)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B849BC-ECF8-4449-944F-47CD6A3697EA}"/>
              </a:ext>
            </a:extLst>
          </p:cNvPr>
          <p:cNvSpPr/>
          <p:nvPr/>
        </p:nvSpPr>
        <p:spPr>
          <a:xfrm>
            <a:off x="681297" y="1648700"/>
            <a:ext cx="960620" cy="4840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D188F8-584C-45DF-9DD9-8B37C437AC0C}"/>
              </a:ext>
            </a:extLst>
          </p:cNvPr>
          <p:cNvSpPr/>
          <p:nvPr/>
        </p:nvSpPr>
        <p:spPr>
          <a:xfrm>
            <a:off x="786853" y="2489985"/>
            <a:ext cx="749508" cy="6183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EA1F0568-7FDF-4B6F-8F26-B28F52136968}"/>
              </a:ext>
            </a:extLst>
          </p:cNvPr>
          <p:cNvSpPr txBox="1">
            <a:spLocks/>
          </p:cNvSpPr>
          <p:nvPr/>
        </p:nvSpPr>
        <p:spPr>
          <a:xfrm>
            <a:off x="1916478" y="2617103"/>
            <a:ext cx="298715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중간 보스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리스폰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지역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(15cm x 10cm)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1/2 액자 16">
            <a:extLst>
              <a:ext uri="{FF2B5EF4-FFF2-40B4-BE49-F238E27FC236}">
                <a16:creationId xmlns:a16="http://schemas.microsoft.com/office/drawing/2014/main" id="{BA340527-AB81-4CA0-A862-9224A9ECCC69}"/>
              </a:ext>
            </a:extLst>
          </p:cNvPr>
          <p:cNvSpPr/>
          <p:nvPr/>
        </p:nvSpPr>
        <p:spPr>
          <a:xfrm rot="9844772" flipV="1">
            <a:off x="542653" y="3561856"/>
            <a:ext cx="1141656" cy="602648"/>
          </a:xfrm>
          <a:prstGeom prst="halfFram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EDC5DF61-266C-4360-8154-EE75C9009752}"/>
              </a:ext>
            </a:extLst>
          </p:cNvPr>
          <p:cNvSpPr txBox="1">
            <a:spLocks/>
          </p:cNvSpPr>
          <p:nvPr/>
        </p:nvSpPr>
        <p:spPr>
          <a:xfrm>
            <a:off x="1916478" y="3629300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중립 몬스터 캠프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(22cm x 12cm)</a:t>
            </a:r>
          </a:p>
        </p:txBody>
      </p:sp>
      <p:sp>
        <p:nvSpPr>
          <p:cNvPr id="19" name="막힌 원호 18">
            <a:extLst>
              <a:ext uri="{FF2B5EF4-FFF2-40B4-BE49-F238E27FC236}">
                <a16:creationId xmlns:a16="http://schemas.microsoft.com/office/drawing/2014/main" id="{52651850-EA26-4034-AF95-6401D04566C9}"/>
              </a:ext>
            </a:extLst>
          </p:cNvPr>
          <p:cNvSpPr/>
          <p:nvPr/>
        </p:nvSpPr>
        <p:spPr>
          <a:xfrm>
            <a:off x="23573" y="4499656"/>
            <a:ext cx="2276068" cy="496602"/>
          </a:xfrm>
          <a:prstGeom prst="blockArc">
            <a:avLst>
              <a:gd name="adj1" fmla="val 10721060"/>
              <a:gd name="adj2" fmla="val 71603"/>
              <a:gd name="adj3" fmla="val 125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6489FF5D-EFD6-4FE3-A9C6-1D9BBC89CC2C}"/>
              </a:ext>
            </a:extLst>
          </p:cNvPr>
          <p:cNvSpPr txBox="1">
            <a:spLocks/>
          </p:cNvSpPr>
          <p:nvPr/>
        </p:nvSpPr>
        <p:spPr>
          <a:xfrm>
            <a:off x="2520828" y="4497304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라인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(200cm x 44cm)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37D17C2-F3C8-4140-8AB4-41C1C82BA73E}"/>
              </a:ext>
            </a:extLst>
          </p:cNvPr>
          <p:cNvSpPr/>
          <p:nvPr/>
        </p:nvSpPr>
        <p:spPr>
          <a:xfrm>
            <a:off x="749794" y="5456612"/>
            <a:ext cx="823626" cy="705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8F4E46C3-3CA5-449B-88B3-4D8DBFBC36E2}"/>
              </a:ext>
            </a:extLst>
          </p:cNvPr>
          <p:cNvSpPr txBox="1">
            <a:spLocks/>
          </p:cNvSpPr>
          <p:nvPr/>
        </p:nvSpPr>
        <p:spPr>
          <a:xfrm>
            <a:off x="2014869" y="5659456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리스폰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지역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(35cm x 30cm)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5D4192-E9F3-4E19-B2DA-6C7AEE8D00AF}"/>
              </a:ext>
            </a:extLst>
          </p:cNvPr>
          <p:cNvSpPr/>
          <p:nvPr/>
        </p:nvSpPr>
        <p:spPr>
          <a:xfrm flipV="1">
            <a:off x="5378783" y="1690689"/>
            <a:ext cx="358211" cy="3582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711A97A4-10DA-40D3-9929-D07449745B6F}"/>
              </a:ext>
            </a:extLst>
          </p:cNvPr>
          <p:cNvSpPr txBox="1">
            <a:spLocks/>
          </p:cNvSpPr>
          <p:nvPr/>
        </p:nvSpPr>
        <p:spPr>
          <a:xfrm>
            <a:off x="5736994" y="1708657"/>
            <a:ext cx="2181614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Tower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(6cm x 6cm)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4CDBF620-FF36-4C9B-BBAE-0DA3955F84B2}"/>
              </a:ext>
            </a:extLst>
          </p:cNvPr>
          <p:cNvSpPr/>
          <p:nvPr/>
        </p:nvSpPr>
        <p:spPr>
          <a:xfrm rot="16200000">
            <a:off x="5280041" y="2624683"/>
            <a:ext cx="885079" cy="885079"/>
          </a:xfrm>
          <a:prstGeom prst="blockArc">
            <a:avLst>
              <a:gd name="adj1" fmla="val 10800000"/>
              <a:gd name="adj2" fmla="val 0"/>
              <a:gd name="adj3" fmla="val 1395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B4144438-60E9-46EB-A411-5F20B0648FF7}"/>
              </a:ext>
            </a:extLst>
          </p:cNvPr>
          <p:cNvSpPr txBox="1">
            <a:spLocks/>
          </p:cNvSpPr>
          <p:nvPr/>
        </p:nvSpPr>
        <p:spPr>
          <a:xfrm>
            <a:off x="5759850" y="2902193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중립 몬스터 캠프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(38cm x 38cm)</a:t>
            </a:r>
          </a:p>
        </p:txBody>
      </p:sp>
      <p:sp>
        <p:nvSpPr>
          <p:cNvPr id="27" name="오각형 26">
            <a:extLst>
              <a:ext uri="{FF2B5EF4-FFF2-40B4-BE49-F238E27FC236}">
                <a16:creationId xmlns:a16="http://schemas.microsoft.com/office/drawing/2014/main" id="{4EAF3B46-B495-46D2-AA15-1495E7E87DFA}"/>
              </a:ext>
            </a:extLst>
          </p:cNvPr>
          <p:cNvSpPr/>
          <p:nvPr/>
        </p:nvSpPr>
        <p:spPr>
          <a:xfrm>
            <a:off x="5155150" y="3811354"/>
            <a:ext cx="816368" cy="816368"/>
          </a:xfrm>
          <a:prstGeom prst="pentag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430A16D9-249D-4F6F-9389-923C154A1622}"/>
              </a:ext>
            </a:extLst>
          </p:cNvPr>
          <p:cNvSpPr txBox="1">
            <a:spLocks/>
          </p:cNvSpPr>
          <p:nvPr/>
        </p:nvSpPr>
        <p:spPr>
          <a:xfrm>
            <a:off x="6061649" y="3993408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수호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골렘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(12cm x 12cm)</a:t>
            </a: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0C2F9F44-4C68-419B-B877-15015524DB7E}"/>
              </a:ext>
            </a:extLst>
          </p:cNvPr>
          <p:cNvSpPr/>
          <p:nvPr/>
        </p:nvSpPr>
        <p:spPr>
          <a:xfrm>
            <a:off x="5321616" y="5077601"/>
            <a:ext cx="472543" cy="472543"/>
          </a:xfrm>
          <a:prstGeom prst="diamon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04F6C362-ADA2-4BBD-9C49-B71F7A00C62D}"/>
              </a:ext>
            </a:extLst>
          </p:cNvPr>
          <p:cNvSpPr txBox="1">
            <a:spLocks/>
          </p:cNvSpPr>
          <p:nvPr/>
        </p:nvSpPr>
        <p:spPr>
          <a:xfrm>
            <a:off x="6061649" y="5092504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로이드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(4cm x 4cm)</a:t>
            </a:r>
          </a:p>
        </p:txBody>
      </p:sp>
    </p:spTree>
    <p:extLst>
      <p:ext uri="{BB962C8B-B14F-4D97-AF65-F5344CB8AC3E}">
        <p14:creationId xmlns:p14="http://schemas.microsoft.com/office/powerpoint/2010/main" val="323913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1D287BC-0269-40EB-AA0F-16F117F1D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33578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768A31-2CBB-4465-BB22-7F8CC052CA20}"/>
              </a:ext>
            </a:extLst>
          </p:cNvPr>
          <p:cNvGrpSpPr/>
          <p:nvPr/>
        </p:nvGrpSpPr>
        <p:grpSpPr>
          <a:xfrm>
            <a:off x="0" y="0"/>
            <a:ext cx="12780016" cy="10287000"/>
            <a:chOff x="0" y="0"/>
            <a:chExt cx="12780016" cy="10287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71AEF7-9355-4CD8-B12F-267A0EA5E79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부분 원형 15">
              <a:extLst>
                <a:ext uri="{FF2B5EF4-FFF2-40B4-BE49-F238E27FC236}">
                  <a16:creationId xmlns:a16="http://schemas.microsoft.com/office/drawing/2014/main" id="{EB64CFE4-454C-4974-8F28-BC22C0E83FAC}"/>
                </a:ext>
              </a:extLst>
            </p:cNvPr>
            <p:cNvSpPr/>
            <p:nvPr/>
          </p:nvSpPr>
          <p:spPr>
            <a:xfrm>
              <a:off x="5507984" y="3429000"/>
              <a:ext cx="7272032" cy="6858000"/>
            </a:xfrm>
            <a:prstGeom prst="pie">
              <a:avLst>
                <a:gd name="adj1" fmla="val 10782533"/>
                <a:gd name="adj2" fmla="val 1620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2EE907A2-2015-4DFF-8E66-F99D9C0B9D2E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8700F63-7F58-4B8F-9E4E-D2895468CA9F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5F5E12-08FB-4421-98F8-E948931735B5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#. </a:t>
            </a:r>
            <a:r>
              <a:rPr lang="ko-KR" altLang="en-US" sz="3600" b="1" dirty="0"/>
              <a:t>오브젝트 세부 설명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D29ADC13-65E0-48E2-94B4-5F5D7E488D0B}"/>
              </a:ext>
            </a:extLst>
          </p:cNvPr>
          <p:cNvSpPr txBox="1">
            <a:spLocks/>
          </p:cNvSpPr>
          <p:nvPr/>
        </p:nvSpPr>
        <p:spPr>
          <a:xfrm>
            <a:off x="677700" y="1504623"/>
            <a:ext cx="1553527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세부 설명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218E3F2-2CEE-4282-A3FA-9605634C2B34}"/>
              </a:ext>
            </a:extLst>
          </p:cNvPr>
          <p:cNvSpPr/>
          <p:nvPr/>
        </p:nvSpPr>
        <p:spPr>
          <a:xfrm>
            <a:off x="449100" y="2175985"/>
            <a:ext cx="126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135E76A6-C2D1-4E2C-90A8-1E86292BF2CD}"/>
              </a:ext>
            </a:extLst>
          </p:cNvPr>
          <p:cNvSpPr txBox="1">
            <a:spLocks/>
          </p:cNvSpPr>
          <p:nvPr/>
        </p:nvSpPr>
        <p:spPr>
          <a:xfrm>
            <a:off x="1968647" y="2055815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리스폰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지역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(35cm x 30cm)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89DDFFE4-38D1-4C50-9444-96D503B0D2F6}"/>
              </a:ext>
            </a:extLst>
          </p:cNvPr>
          <p:cNvSpPr txBox="1">
            <a:spLocks/>
          </p:cNvSpPr>
          <p:nvPr/>
        </p:nvSpPr>
        <p:spPr>
          <a:xfrm>
            <a:off x="1968647" y="2988776"/>
            <a:ext cx="6036364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실제 구현에 사용 되는 범위는 절반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즉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반원 모양</a:t>
            </a:r>
          </a:p>
        </p:txBody>
      </p:sp>
    </p:spTree>
    <p:extLst>
      <p:ext uri="{BB962C8B-B14F-4D97-AF65-F5344CB8AC3E}">
        <p14:creationId xmlns:p14="http://schemas.microsoft.com/office/powerpoint/2010/main" val="329710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96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Yongsun Lee</dc:creator>
  <cp:lastModifiedBy>이용선</cp:lastModifiedBy>
  <cp:revision>27</cp:revision>
  <dcterms:created xsi:type="dcterms:W3CDTF">2017-12-17T12:32:40Z</dcterms:created>
  <dcterms:modified xsi:type="dcterms:W3CDTF">2018-01-02T05:13:36Z</dcterms:modified>
</cp:coreProperties>
</file>