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5DEF6-8243-4A80-AEAF-DFA14984A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60C76-1DDE-474B-8D92-9FA556E78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F5664-EC67-4A9C-9823-AD69D1B0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2B7F2-067E-4D32-BB7C-5B98408E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ADD32-8257-4728-AABA-F59381A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C016E-162B-4C24-AE6E-794FA47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5F443-D004-41E5-BC0C-3646D702E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A5FD5-AF5C-42C9-920C-FC6101D1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B6A64-31C1-457D-AEA5-6F867174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6424-EC5C-4FC0-8225-B5467811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48EE2-AC1B-4FC1-A132-4DE7223A5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A1AA7-A141-499B-8F03-BB62D6BA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57D3D-60CD-4059-BDAA-2E765329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0EA53-0173-4F83-A0BD-81612135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0BC3D-2026-4DD7-B2F5-30F846C8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22F2-876B-40D7-9141-95FC4BAB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30FE9-4E76-44BC-8BA4-2622D2FA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CEFEF-20B1-43A0-8403-5965783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997D-CB4A-491C-9595-64331677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0FAEA-E28F-483C-AE2C-B8D76513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B38B1-9C78-4F64-BAC8-A395B4C9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BE68A-0E86-4F51-8D07-FA4C0C24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5B4F-5BD6-46F6-ACC1-3761D201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5C234-5018-4EFF-81B8-3672B58D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1EEF-81D3-4A53-AA1C-3A725E7C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1CEA6-9DDC-41ED-B8F3-758A680E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506F-F563-4282-8BEC-538A17671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F4AB8-E6C7-4ACF-A51A-CA3B8A00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0475F-6DAD-4906-BE41-1D1F9126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DA67-CCE7-45FD-9D55-175DA67D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75EC3-2E58-40E5-ABBC-241D1BF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10A0F-400D-487B-9266-72CDE27D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6EB1D-FEDB-4E2E-A1B3-4D8E3788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37A0C-580D-4B10-9DCC-41B89FDF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3154B8-7110-484C-854B-272D1192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9CBE4-689A-4F91-9115-3599DFAE1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766AB-A3F3-4EA8-8558-21C6C887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1F0374-2847-405D-86B8-25BF3827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67DD5-C3C5-4E51-9F31-492DE763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D81FF-2604-4E3D-A0C9-A70EC58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F83A7-0439-4EA3-ADB7-5190A0F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BCD885-0142-4B7B-95D2-7E9A322E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41067-BAA9-45C0-9D3A-AA63A3B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F590D8-EB1C-4963-8225-FD2AF5D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2DA96-AC07-4CB5-AA62-43E9E28B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8E4DE-3F9B-4A18-971E-D02265FE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742C-AE34-4CAF-A35D-0560557E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7B51-1C18-4879-8747-2AA942BA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8C72E-7D5F-4001-AA80-74317EC4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82CA4-05E6-4AF7-BF2D-8F38D9B7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AD05B-F476-4BD4-9B49-88289CFA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A1D5A-3357-4CD5-8B65-D7D2ED05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5B396-DE13-4B18-8E51-90832DA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E2E6E-9217-4B61-A205-3CB6D167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DA345-3C2E-4B81-A0ED-06EC4139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87C32-B12F-4261-84DB-C1A88AEC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5F88A-4E7D-4006-9CF3-228C11B8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E71C4-EC41-47B3-8444-B8062857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D00AF-4392-457B-950A-FE514966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BCED1-77B0-4870-8AE1-78539498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EACEA-FDB6-4686-A3CB-13B33944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923-41E3-4C89-AE5A-BA4AB84CBC03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B6C3C-87CF-46EC-8B25-4DA28CCE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BCE8-C19F-4820-BAF4-D69D7EE86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0A190-3AF1-43C0-9809-69C8156A0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91005-181B-4071-B530-9950BE401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강태규</a:t>
            </a:r>
          </a:p>
        </p:txBody>
      </p:sp>
    </p:spTree>
    <p:extLst>
      <p:ext uri="{BB962C8B-B14F-4D97-AF65-F5344CB8AC3E}">
        <p14:creationId xmlns:p14="http://schemas.microsoft.com/office/powerpoint/2010/main" val="354425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71F7-9AF4-4214-BDBF-FF4BF1D9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FFD3F4-7D9E-4C56-B245-669E501BD64C}"/>
              </a:ext>
            </a:extLst>
          </p:cNvPr>
          <p:cNvSpPr/>
          <p:nvPr/>
        </p:nvSpPr>
        <p:spPr>
          <a:xfrm>
            <a:off x="4011336" y="2038525"/>
            <a:ext cx="4169328" cy="4169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A5425A2-51A1-4B5C-821B-741D38C48938}"/>
              </a:ext>
            </a:extLst>
          </p:cNvPr>
          <p:cNvSpPr/>
          <p:nvPr/>
        </p:nvSpPr>
        <p:spPr>
          <a:xfrm>
            <a:off x="4410281" y="2658572"/>
            <a:ext cx="3239596" cy="2894202"/>
          </a:xfrm>
          <a:custGeom>
            <a:avLst/>
            <a:gdLst>
              <a:gd name="connsiteX0" fmla="*/ 362173 w 3239596"/>
              <a:gd name="connsiteY0" fmla="*/ 75501 h 2894202"/>
              <a:gd name="connsiteX1" fmla="*/ 362173 w 3239596"/>
              <a:gd name="connsiteY1" fmla="*/ 75501 h 2894202"/>
              <a:gd name="connsiteX2" fmla="*/ 513174 w 3239596"/>
              <a:gd name="connsiteY2" fmla="*/ 0 h 2894202"/>
              <a:gd name="connsiteX3" fmla="*/ 1100404 w 3239596"/>
              <a:gd name="connsiteY3" fmla="*/ 125835 h 2894202"/>
              <a:gd name="connsiteX4" fmla="*/ 1352074 w 3239596"/>
              <a:gd name="connsiteY4" fmla="*/ 167780 h 2894202"/>
              <a:gd name="connsiteX5" fmla="*/ 1545020 w 3239596"/>
              <a:gd name="connsiteY5" fmla="*/ 234892 h 2894202"/>
              <a:gd name="connsiteX6" fmla="*/ 1612132 w 3239596"/>
              <a:gd name="connsiteY6" fmla="*/ 260059 h 2894202"/>
              <a:gd name="connsiteX7" fmla="*/ 1872191 w 3239596"/>
              <a:gd name="connsiteY7" fmla="*/ 461395 h 2894202"/>
              <a:gd name="connsiteX8" fmla="*/ 1964470 w 3239596"/>
              <a:gd name="connsiteY8" fmla="*/ 528507 h 2894202"/>
              <a:gd name="connsiteX9" fmla="*/ 2056749 w 3239596"/>
              <a:gd name="connsiteY9" fmla="*/ 587229 h 2894202"/>
              <a:gd name="connsiteX10" fmla="*/ 2216140 w 3239596"/>
              <a:gd name="connsiteY10" fmla="*/ 721453 h 2894202"/>
              <a:gd name="connsiteX11" fmla="*/ 2325196 w 3239596"/>
              <a:gd name="connsiteY11" fmla="*/ 838899 h 2894202"/>
              <a:gd name="connsiteX12" fmla="*/ 2459420 w 3239596"/>
              <a:gd name="connsiteY12" fmla="*/ 998290 h 2894202"/>
              <a:gd name="connsiteX13" fmla="*/ 2518143 w 3239596"/>
              <a:gd name="connsiteY13" fmla="*/ 1057013 h 2894202"/>
              <a:gd name="connsiteX14" fmla="*/ 2560088 w 3239596"/>
              <a:gd name="connsiteY14" fmla="*/ 1090569 h 2894202"/>
              <a:gd name="connsiteX15" fmla="*/ 2635589 w 3239596"/>
              <a:gd name="connsiteY15" fmla="*/ 1208015 h 2894202"/>
              <a:gd name="connsiteX16" fmla="*/ 2677534 w 3239596"/>
              <a:gd name="connsiteY16" fmla="*/ 1275127 h 2894202"/>
              <a:gd name="connsiteX17" fmla="*/ 2744646 w 3239596"/>
              <a:gd name="connsiteY17" fmla="*/ 1350628 h 2894202"/>
              <a:gd name="connsiteX18" fmla="*/ 2786591 w 3239596"/>
              <a:gd name="connsiteY18" fmla="*/ 1409351 h 2894202"/>
              <a:gd name="connsiteX19" fmla="*/ 2828536 w 3239596"/>
              <a:gd name="connsiteY19" fmla="*/ 1451295 h 2894202"/>
              <a:gd name="connsiteX20" fmla="*/ 2878870 w 3239596"/>
              <a:gd name="connsiteY20" fmla="*/ 1510018 h 2894202"/>
              <a:gd name="connsiteX21" fmla="*/ 2979538 w 3239596"/>
              <a:gd name="connsiteY21" fmla="*/ 1602297 h 2894202"/>
              <a:gd name="connsiteX22" fmla="*/ 3004705 w 3239596"/>
              <a:gd name="connsiteY22" fmla="*/ 1644242 h 2894202"/>
              <a:gd name="connsiteX23" fmla="*/ 3038261 w 3239596"/>
              <a:gd name="connsiteY23" fmla="*/ 1694576 h 2894202"/>
              <a:gd name="connsiteX24" fmla="*/ 3096984 w 3239596"/>
              <a:gd name="connsiteY24" fmla="*/ 1837189 h 2894202"/>
              <a:gd name="connsiteX25" fmla="*/ 3155707 w 3239596"/>
              <a:gd name="connsiteY25" fmla="*/ 2038525 h 2894202"/>
              <a:gd name="connsiteX26" fmla="*/ 3197652 w 3239596"/>
              <a:gd name="connsiteY26" fmla="*/ 2172749 h 2894202"/>
              <a:gd name="connsiteX27" fmla="*/ 3239596 w 3239596"/>
              <a:gd name="connsiteY27" fmla="*/ 2306973 h 2894202"/>
              <a:gd name="connsiteX28" fmla="*/ 3206040 w 3239596"/>
              <a:gd name="connsiteY28" fmla="*/ 2541864 h 2894202"/>
              <a:gd name="connsiteX29" fmla="*/ 3013094 w 3239596"/>
              <a:gd name="connsiteY29" fmla="*/ 2726422 h 2894202"/>
              <a:gd name="connsiteX30" fmla="*/ 2845314 w 3239596"/>
              <a:gd name="connsiteY30" fmla="*/ 2793534 h 2894202"/>
              <a:gd name="connsiteX31" fmla="*/ 2652367 w 3239596"/>
              <a:gd name="connsiteY31" fmla="*/ 2869035 h 2894202"/>
              <a:gd name="connsiteX32" fmla="*/ 2383919 w 3239596"/>
              <a:gd name="connsiteY32" fmla="*/ 2894202 h 2894202"/>
              <a:gd name="connsiteX33" fmla="*/ 2283252 w 3239596"/>
              <a:gd name="connsiteY33" fmla="*/ 2885813 h 2894202"/>
              <a:gd name="connsiteX34" fmla="*/ 2207751 w 3239596"/>
              <a:gd name="connsiteY34" fmla="*/ 2860646 h 2894202"/>
              <a:gd name="connsiteX35" fmla="*/ 2107083 w 3239596"/>
              <a:gd name="connsiteY35" fmla="*/ 2827090 h 2894202"/>
              <a:gd name="connsiteX36" fmla="*/ 1897358 w 3239596"/>
              <a:gd name="connsiteY36" fmla="*/ 2768367 h 2894202"/>
              <a:gd name="connsiteX37" fmla="*/ 1662466 w 3239596"/>
              <a:gd name="connsiteY37" fmla="*/ 2676088 h 2894202"/>
              <a:gd name="connsiteX38" fmla="*/ 1561798 w 3239596"/>
              <a:gd name="connsiteY38" fmla="*/ 2642532 h 2894202"/>
              <a:gd name="connsiteX39" fmla="*/ 1394018 w 3239596"/>
              <a:gd name="connsiteY39" fmla="*/ 2558642 h 2894202"/>
              <a:gd name="connsiteX40" fmla="*/ 1276573 w 3239596"/>
              <a:gd name="connsiteY40" fmla="*/ 2508308 h 2894202"/>
              <a:gd name="connsiteX41" fmla="*/ 1150738 w 3239596"/>
              <a:gd name="connsiteY41" fmla="*/ 2399251 h 2894202"/>
              <a:gd name="connsiteX42" fmla="*/ 1108793 w 3239596"/>
              <a:gd name="connsiteY42" fmla="*/ 2357307 h 2894202"/>
              <a:gd name="connsiteX43" fmla="*/ 1008125 w 3239596"/>
              <a:gd name="connsiteY43" fmla="*/ 2265028 h 2894202"/>
              <a:gd name="connsiteX44" fmla="*/ 899068 w 3239596"/>
              <a:gd name="connsiteY44" fmla="*/ 2114026 h 2894202"/>
              <a:gd name="connsiteX45" fmla="*/ 840345 w 3239596"/>
              <a:gd name="connsiteY45" fmla="*/ 2055303 h 2894202"/>
              <a:gd name="connsiteX46" fmla="*/ 798400 w 3239596"/>
              <a:gd name="connsiteY46" fmla="*/ 1988191 h 2894202"/>
              <a:gd name="connsiteX47" fmla="*/ 748066 w 3239596"/>
              <a:gd name="connsiteY47" fmla="*/ 1921079 h 2894202"/>
              <a:gd name="connsiteX48" fmla="*/ 706121 w 3239596"/>
              <a:gd name="connsiteY48" fmla="*/ 1845578 h 2894202"/>
              <a:gd name="connsiteX49" fmla="*/ 639009 w 3239596"/>
              <a:gd name="connsiteY49" fmla="*/ 1761688 h 2894202"/>
              <a:gd name="connsiteX50" fmla="*/ 529952 w 3239596"/>
              <a:gd name="connsiteY50" fmla="*/ 1602297 h 2894202"/>
              <a:gd name="connsiteX51" fmla="*/ 437674 w 3239596"/>
              <a:gd name="connsiteY51" fmla="*/ 1484851 h 2894202"/>
              <a:gd name="connsiteX52" fmla="*/ 404118 w 3239596"/>
              <a:gd name="connsiteY52" fmla="*/ 1409351 h 2894202"/>
              <a:gd name="connsiteX53" fmla="*/ 353784 w 3239596"/>
              <a:gd name="connsiteY53" fmla="*/ 1333850 h 2894202"/>
              <a:gd name="connsiteX54" fmla="*/ 253116 w 3239596"/>
              <a:gd name="connsiteY54" fmla="*/ 1140903 h 2894202"/>
              <a:gd name="connsiteX55" fmla="*/ 236338 w 3239596"/>
              <a:gd name="connsiteY55" fmla="*/ 1115736 h 2894202"/>
              <a:gd name="connsiteX56" fmla="*/ 194393 w 3239596"/>
              <a:gd name="connsiteY56" fmla="*/ 1006679 h 2894202"/>
              <a:gd name="connsiteX57" fmla="*/ 60169 w 3239596"/>
              <a:gd name="connsiteY57" fmla="*/ 721453 h 2894202"/>
              <a:gd name="connsiteX58" fmla="*/ 9835 w 3239596"/>
              <a:gd name="connsiteY58" fmla="*/ 503340 h 2894202"/>
              <a:gd name="connsiteX59" fmla="*/ 26613 w 3239596"/>
              <a:gd name="connsiteY59" fmla="*/ 293615 h 2894202"/>
              <a:gd name="connsiteX60" fmla="*/ 102114 w 3239596"/>
              <a:gd name="connsiteY60" fmla="*/ 201336 h 2894202"/>
              <a:gd name="connsiteX61" fmla="*/ 194393 w 3239596"/>
              <a:gd name="connsiteY61" fmla="*/ 167780 h 2894202"/>
              <a:gd name="connsiteX62" fmla="*/ 236338 w 3239596"/>
              <a:gd name="connsiteY62" fmla="*/ 142613 h 2894202"/>
              <a:gd name="connsiteX63" fmla="*/ 320228 w 3239596"/>
              <a:gd name="connsiteY63" fmla="*/ 75501 h 2894202"/>
              <a:gd name="connsiteX64" fmla="*/ 362173 w 3239596"/>
              <a:gd name="connsiteY64" fmla="*/ 75501 h 289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39596" h="2894202">
                <a:moveTo>
                  <a:pt x="362173" y="75501"/>
                </a:moveTo>
                <a:lnTo>
                  <a:pt x="362173" y="75501"/>
                </a:lnTo>
                <a:cubicBezTo>
                  <a:pt x="464954" y="3555"/>
                  <a:pt x="412949" y="25057"/>
                  <a:pt x="513174" y="0"/>
                </a:cubicBezTo>
                <a:cubicBezTo>
                  <a:pt x="996636" y="80577"/>
                  <a:pt x="353512" y="-31405"/>
                  <a:pt x="1100404" y="125835"/>
                </a:cubicBezTo>
                <a:cubicBezTo>
                  <a:pt x="1183627" y="143356"/>
                  <a:pt x="1268184" y="153798"/>
                  <a:pt x="1352074" y="167780"/>
                </a:cubicBezTo>
                <a:cubicBezTo>
                  <a:pt x="1416389" y="190151"/>
                  <a:pt x="1481261" y="210982"/>
                  <a:pt x="1545020" y="234892"/>
                </a:cubicBezTo>
                <a:cubicBezTo>
                  <a:pt x="1567391" y="243281"/>
                  <a:pt x="1591017" y="248880"/>
                  <a:pt x="1612132" y="260059"/>
                </a:cubicBezTo>
                <a:cubicBezTo>
                  <a:pt x="1691877" y="302277"/>
                  <a:pt x="1826873" y="428436"/>
                  <a:pt x="1872191" y="461395"/>
                </a:cubicBezTo>
                <a:cubicBezTo>
                  <a:pt x="1902951" y="483766"/>
                  <a:pt x="1933045" y="507081"/>
                  <a:pt x="1964470" y="528507"/>
                </a:cubicBezTo>
                <a:cubicBezTo>
                  <a:pt x="1994594" y="549046"/>
                  <a:pt x="2026880" y="566321"/>
                  <a:pt x="2056749" y="587229"/>
                </a:cubicBezTo>
                <a:cubicBezTo>
                  <a:pt x="2104278" y="620499"/>
                  <a:pt x="2176598" y="681910"/>
                  <a:pt x="2216140" y="721453"/>
                </a:cubicBezTo>
                <a:cubicBezTo>
                  <a:pt x="2253916" y="759229"/>
                  <a:pt x="2289930" y="798769"/>
                  <a:pt x="2325196" y="838899"/>
                </a:cubicBezTo>
                <a:cubicBezTo>
                  <a:pt x="2371047" y="891075"/>
                  <a:pt x="2410305" y="949175"/>
                  <a:pt x="2459420" y="998290"/>
                </a:cubicBezTo>
                <a:cubicBezTo>
                  <a:pt x="2478994" y="1017864"/>
                  <a:pt x="2497737" y="1038307"/>
                  <a:pt x="2518143" y="1057013"/>
                </a:cubicBezTo>
                <a:cubicBezTo>
                  <a:pt x="2531342" y="1069112"/>
                  <a:pt x="2547427" y="1077908"/>
                  <a:pt x="2560088" y="1090569"/>
                </a:cubicBezTo>
                <a:cubicBezTo>
                  <a:pt x="2582564" y="1113045"/>
                  <a:pt x="2629974" y="1198827"/>
                  <a:pt x="2635589" y="1208015"/>
                </a:cubicBezTo>
                <a:cubicBezTo>
                  <a:pt x="2649345" y="1230525"/>
                  <a:pt x="2660008" y="1255410"/>
                  <a:pt x="2677534" y="1275127"/>
                </a:cubicBezTo>
                <a:cubicBezTo>
                  <a:pt x="2699905" y="1300294"/>
                  <a:pt x="2723412" y="1324494"/>
                  <a:pt x="2744646" y="1350628"/>
                </a:cubicBezTo>
                <a:cubicBezTo>
                  <a:pt x="2759815" y="1369297"/>
                  <a:pt x="2771191" y="1390872"/>
                  <a:pt x="2786591" y="1409351"/>
                </a:cubicBezTo>
                <a:cubicBezTo>
                  <a:pt x="2799249" y="1424541"/>
                  <a:pt x="2815175" y="1436719"/>
                  <a:pt x="2828536" y="1451295"/>
                </a:cubicBezTo>
                <a:cubicBezTo>
                  <a:pt x="2845957" y="1470299"/>
                  <a:pt x="2860640" y="1491788"/>
                  <a:pt x="2878870" y="1510018"/>
                </a:cubicBezTo>
                <a:cubicBezTo>
                  <a:pt x="2889901" y="1521049"/>
                  <a:pt x="2961142" y="1578645"/>
                  <a:pt x="2979538" y="1602297"/>
                </a:cubicBezTo>
                <a:cubicBezTo>
                  <a:pt x="2989548" y="1615168"/>
                  <a:pt x="2995951" y="1630486"/>
                  <a:pt x="3004705" y="1644242"/>
                </a:cubicBezTo>
                <a:cubicBezTo>
                  <a:pt x="3015531" y="1661254"/>
                  <a:pt x="3038261" y="1694576"/>
                  <a:pt x="3038261" y="1694576"/>
                </a:cubicBezTo>
                <a:cubicBezTo>
                  <a:pt x="3059783" y="1823705"/>
                  <a:pt x="3023319" y="1638859"/>
                  <a:pt x="3096984" y="1837189"/>
                </a:cubicBezTo>
                <a:cubicBezTo>
                  <a:pt x="3121325" y="1902723"/>
                  <a:pt x="3135619" y="1971565"/>
                  <a:pt x="3155707" y="2038525"/>
                </a:cubicBezTo>
                <a:cubicBezTo>
                  <a:pt x="3169176" y="2083423"/>
                  <a:pt x="3183670" y="2128008"/>
                  <a:pt x="3197652" y="2172749"/>
                </a:cubicBezTo>
                <a:lnTo>
                  <a:pt x="3239596" y="2306973"/>
                </a:lnTo>
                <a:cubicBezTo>
                  <a:pt x="3228411" y="2385270"/>
                  <a:pt x="3229300" y="2466270"/>
                  <a:pt x="3206040" y="2541864"/>
                </a:cubicBezTo>
                <a:cubicBezTo>
                  <a:pt x="3185999" y="2606998"/>
                  <a:pt x="3063389" y="2706304"/>
                  <a:pt x="3013094" y="2726422"/>
                </a:cubicBezTo>
                <a:cubicBezTo>
                  <a:pt x="2957167" y="2748793"/>
                  <a:pt x="2900357" y="2769070"/>
                  <a:pt x="2845314" y="2793534"/>
                </a:cubicBezTo>
                <a:cubicBezTo>
                  <a:pt x="2790073" y="2818086"/>
                  <a:pt x="2707829" y="2856903"/>
                  <a:pt x="2652367" y="2869035"/>
                </a:cubicBezTo>
                <a:cubicBezTo>
                  <a:pt x="2601186" y="2880231"/>
                  <a:pt x="2444289" y="2889890"/>
                  <a:pt x="2383919" y="2894202"/>
                </a:cubicBezTo>
                <a:cubicBezTo>
                  <a:pt x="2350363" y="2891406"/>
                  <a:pt x="2316664" y="2889990"/>
                  <a:pt x="2283252" y="2885813"/>
                </a:cubicBezTo>
                <a:cubicBezTo>
                  <a:pt x="2253178" y="2882054"/>
                  <a:pt x="2236773" y="2870889"/>
                  <a:pt x="2207751" y="2860646"/>
                </a:cubicBezTo>
                <a:cubicBezTo>
                  <a:pt x="2174396" y="2848874"/>
                  <a:pt x="2141144" y="2836627"/>
                  <a:pt x="2107083" y="2827090"/>
                </a:cubicBezTo>
                <a:cubicBezTo>
                  <a:pt x="2037175" y="2807516"/>
                  <a:pt x="1964928" y="2794912"/>
                  <a:pt x="1897358" y="2768367"/>
                </a:cubicBezTo>
                <a:cubicBezTo>
                  <a:pt x="1819061" y="2737607"/>
                  <a:pt x="1742272" y="2702690"/>
                  <a:pt x="1662466" y="2676088"/>
                </a:cubicBezTo>
                <a:cubicBezTo>
                  <a:pt x="1628910" y="2664903"/>
                  <a:pt x="1594852" y="2655124"/>
                  <a:pt x="1561798" y="2642532"/>
                </a:cubicBezTo>
                <a:cubicBezTo>
                  <a:pt x="1476673" y="2610103"/>
                  <a:pt x="1481984" y="2602625"/>
                  <a:pt x="1394018" y="2558642"/>
                </a:cubicBezTo>
                <a:cubicBezTo>
                  <a:pt x="1321050" y="2522158"/>
                  <a:pt x="1326633" y="2524995"/>
                  <a:pt x="1276573" y="2508308"/>
                </a:cubicBezTo>
                <a:cubicBezTo>
                  <a:pt x="1234628" y="2471956"/>
                  <a:pt x="1189987" y="2438499"/>
                  <a:pt x="1150738" y="2399251"/>
                </a:cubicBezTo>
                <a:cubicBezTo>
                  <a:pt x="1136756" y="2385270"/>
                  <a:pt x="1123424" y="2370608"/>
                  <a:pt x="1108793" y="2357307"/>
                </a:cubicBezTo>
                <a:cubicBezTo>
                  <a:pt x="1070562" y="2322552"/>
                  <a:pt x="1040950" y="2306491"/>
                  <a:pt x="1008125" y="2265028"/>
                </a:cubicBezTo>
                <a:cubicBezTo>
                  <a:pt x="969586" y="2216348"/>
                  <a:pt x="942971" y="2157929"/>
                  <a:pt x="899068" y="2114026"/>
                </a:cubicBezTo>
                <a:cubicBezTo>
                  <a:pt x="879494" y="2094452"/>
                  <a:pt x="857638" y="2076919"/>
                  <a:pt x="840345" y="2055303"/>
                </a:cubicBezTo>
                <a:cubicBezTo>
                  <a:pt x="823865" y="2034703"/>
                  <a:pt x="813345" y="2009930"/>
                  <a:pt x="798400" y="1988191"/>
                </a:cubicBezTo>
                <a:cubicBezTo>
                  <a:pt x="782558" y="1965148"/>
                  <a:pt x="763257" y="1944556"/>
                  <a:pt x="748066" y="1921079"/>
                </a:cubicBezTo>
                <a:cubicBezTo>
                  <a:pt x="732426" y="1896908"/>
                  <a:pt x="722378" y="1869339"/>
                  <a:pt x="706121" y="1845578"/>
                </a:cubicBezTo>
                <a:cubicBezTo>
                  <a:pt x="685899" y="1816023"/>
                  <a:pt x="660012" y="1790692"/>
                  <a:pt x="639009" y="1761688"/>
                </a:cubicBezTo>
                <a:cubicBezTo>
                  <a:pt x="601252" y="1709547"/>
                  <a:pt x="571848" y="1651175"/>
                  <a:pt x="529952" y="1602297"/>
                </a:cubicBezTo>
                <a:cubicBezTo>
                  <a:pt x="501678" y="1569311"/>
                  <a:pt x="459413" y="1523499"/>
                  <a:pt x="437674" y="1484851"/>
                </a:cubicBezTo>
                <a:cubicBezTo>
                  <a:pt x="424172" y="1460847"/>
                  <a:pt x="417493" y="1433426"/>
                  <a:pt x="404118" y="1409351"/>
                </a:cubicBezTo>
                <a:cubicBezTo>
                  <a:pt x="389429" y="1382910"/>
                  <a:pt x="368613" y="1360213"/>
                  <a:pt x="353784" y="1333850"/>
                </a:cubicBezTo>
                <a:cubicBezTo>
                  <a:pt x="318219" y="1270623"/>
                  <a:pt x="293356" y="1201263"/>
                  <a:pt x="253116" y="1140903"/>
                </a:cubicBezTo>
                <a:cubicBezTo>
                  <a:pt x="247523" y="1132514"/>
                  <a:pt x="240379" y="1124973"/>
                  <a:pt x="236338" y="1115736"/>
                </a:cubicBezTo>
                <a:cubicBezTo>
                  <a:pt x="220727" y="1080053"/>
                  <a:pt x="211289" y="1041772"/>
                  <a:pt x="194393" y="1006679"/>
                </a:cubicBezTo>
                <a:cubicBezTo>
                  <a:pt x="137669" y="888868"/>
                  <a:pt x="90226" y="861720"/>
                  <a:pt x="60169" y="721453"/>
                </a:cubicBezTo>
                <a:cubicBezTo>
                  <a:pt x="27755" y="570186"/>
                  <a:pt x="44713" y="642849"/>
                  <a:pt x="9835" y="503340"/>
                </a:cubicBezTo>
                <a:cubicBezTo>
                  <a:pt x="-160" y="423383"/>
                  <a:pt x="-11854" y="383372"/>
                  <a:pt x="26613" y="293615"/>
                </a:cubicBezTo>
                <a:cubicBezTo>
                  <a:pt x="42269" y="257085"/>
                  <a:pt x="65584" y="216992"/>
                  <a:pt x="102114" y="201336"/>
                </a:cubicBezTo>
                <a:cubicBezTo>
                  <a:pt x="171434" y="171627"/>
                  <a:pt x="140177" y="181334"/>
                  <a:pt x="194393" y="167780"/>
                </a:cubicBezTo>
                <a:cubicBezTo>
                  <a:pt x="208375" y="159391"/>
                  <a:pt x="223294" y="152396"/>
                  <a:pt x="236338" y="142613"/>
                </a:cubicBezTo>
                <a:cubicBezTo>
                  <a:pt x="388059" y="28822"/>
                  <a:pt x="240234" y="128830"/>
                  <a:pt x="320228" y="75501"/>
                </a:cubicBezTo>
                <a:cubicBezTo>
                  <a:pt x="330594" y="44402"/>
                  <a:pt x="355182" y="75501"/>
                  <a:pt x="362173" y="75501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ACD82A6C-5DC9-4B1B-B10C-DCC5D5BAC95B}"/>
              </a:ext>
            </a:extLst>
          </p:cNvPr>
          <p:cNvSpPr/>
          <p:nvPr/>
        </p:nvSpPr>
        <p:spPr>
          <a:xfrm rot="2386505">
            <a:off x="4222954" y="2947416"/>
            <a:ext cx="4114587" cy="2067833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8DB17A3B-8962-4735-825F-ED2C6666F64B}"/>
              </a:ext>
            </a:extLst>
          </p:cNvPr>
          <p:cNvSpPr/>
          <p:nvPr/>
        </p:nvSpPr>
        <p:spPr>
          <a:xfrm rot="13500000">
            <a:off x="3937554" y="3190424"/>
            <a:ext cx="4114587" cy="2067833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부분 원형 7">
            <a:extLst>
              <a:ext uri="{FF2B5EF4-FFF2-40B4-BE49-F238E27FC236}">
                <a16:creationId xmlns:a16="http://schemas.microsoft.com/office/drawing/2014/main" id="{89002F7C-9440-476A-9B84-434402DCB57C}"/>
              </a:ext>
            </a:extLst>
          </p:cNvPr>
          <p:cNvSpPr/>
          <p:nvPr/>
        </p:nvSpPr>
        <p:spPr>
          <a:xfrm rot="10800000">
            <a:off x="2517746" y="544935"/>
            <a:ext cx="2987180" cy="2987180"/>
          </a:xfrm>
          <a:prstGeom prst="pie">
            <a:avLst>
              <a:gd name="adj1" fmla="val 10774814"/>
              <a:gd name="adj2" fmla="val 1620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1E1091FB-83B3-4494-A79A-9CC719793D72}"/>
              </a:ext>
            </a:extLst>
          </p:cNvPr>
          <p:cNvSpPr/>
          <p:nvPr/>
        </p:nvSpPr>
        <p:spPr>
          <a:xfrm>
            <a:off x="6687074" y="4714263"/>
            <a:ext cx="2987180" cy="2987180"/>
          </a:xfrm>
          <a:prstGeom prst="pie">
            <a:avLst>
              <a:gd name="adj1" fmla="val 10774814"/>
              <a:gd name="adj2" fmla="val 1620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92FA1F-A53C-43DE-986D-99CD5CFA95D5}"/>
              </a:ext>
            </a:extLst>
          </p:cNvPr>
          <p:cNvSpPr/>
          <p:nvPr/>
        </p:nvSpPr>
        <p:spPr>
          <a:xfrm rot="2754820">
            <a:off x="5398379" y="2813501"/>
            <a:ext cx="265651" cy="1437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B3CCB5-85B3-4B4E-B3F4-FC9630E69ECA}"/>
              </a:ext>
            </a:extLst>
          </p:cNvPr>
          <p:cNvSpPr/>
          <p:nvPr/>
        </p:nvSpPr>
        <p:spPr>
          <a:xfrm rot="2754820">
            <a:off x="6582655" y="3932885"/>
            <a:ext cx="265651" cy="1437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B440C1-045A-4038-9D65-78EA8701F026}"/>
              </a:ext>
            </a:extLst>
          </p:cNvPr>
          <p:cNvSpPr/>
          <p:nvPr/>
        </p:nvSpPr>
        <p:spPr>
          <a:xfrm rot="18735161">
            <a:off x="6019600" y="3387058"/>
            <a:ext cx="265651" cy="1437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21369305-ABD6-4ACE-BF01-6945B38244EA}"/>
              </a:ext>
            </a:extLst>
          </p:cNvPr>
          <p:cNvSpPr/>
          <p:nvPr/>
        </p:nvSpPr>
        <p:spPr>
          <a:xfrm rot="3815284">
            <a:off x="2698365" y="740802"/>
            <a:ext cx="3662400" cy="3695999"/>
          </a:xfrm>
          <a:prstGeom prst="blockArc">
            <a:avLst>
              <a:gd name="adj1" fmla="val 18981737"/>
              <a:gd name="adj2" fmla="val 20391"/>
              <a:gd name="adj3" fmla="val 768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막힌 원호 19">
            <a:extLst>
              <a:ext uri="{FF2B5EF4-FFF2-40B4-BE49-F238E27FC236}">
                <a16:creationId xmlns:a16="http://schemas.microsoft.com/office/drawing/2014/main" id="{C6BB926A-536B-4FEF-BB62-B481BF19811A}"/>
              </a:ext>
            </a:extLst>
          </p:cNvPr>
          <p:cNvSpPr/>
          <p:nvPr/>
        </p:nvSpPr>
        <p:spPr>
          <a:xfrm rot="16200000">
            <a:off x="5801877" y="3704774"/>
            <a:ext cx="3695999" cy="3695999"/>
          </a:xfrm>
          <a:prstGeom prst="blockArc">
            <a:avLst>
              <a:gd name="adj1" fmla="val 16134988"/>
              <a:gd name="adj2" fmla="val 20391"/>
              <a:gd name="adj3" fmla="val 768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5C009F89-8B5F-479F-B75F-92C868863737}"/>
              </a:ext>
            </a:extLst>
          </p:cNvPr>
          <p:cNvSpPr/>
          <p:nvPr/>
        </p:nvSpPr>
        <p:spPr>
          <a:xfrm rot="18624577">
            <a:off x="5763575" y="3367959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94922F1B-78D5-4403-9DF3-61C901D6F1D2}"/>
              </a:ext>
            </a:extLst>
          </p:cNvPr>
          <p:cNvSpPr/>
          <p:nvPr/>
        </p:nvSpPr>
        <p:spPr>
          <a:xfrm rot="8000911">
            <a:off x="5605061" y="3554911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C18B279F-7211-451D-9476-D2FA9D05F61E}"/>
              </a:ext>
            </a:extLst>
          </p:cNvPr>
          <p:cNvSpPr/>
          <p:nvPr/>
        </p:nvSpPr>
        <p:spPr>
          <a:xfrm>
            <a:off x="5713015" y="3464059"/>
            <a:ext cx="368495" cy="368495"/>
          </a:xfrm>
          <a:prstGeom prst="mathMultiply">
            <a:avLst>
              <a:gd name="adj1" fmla="val 7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1E338181-9744-4563-961C-168E42BD0AE1}"/>
              </a:ext>
            </a:extLst>
          </p:cNvPr>
          <p:cNvSpPr/>
          <p:nvPr/>
        </p:nvSpPr>
        <p:spPr>
          <a:xfrm rot="18624577">
            <a:off x="6454402" y="4017756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76DDBED6-D864-4019-BCB0-1E897A370184}"/>
              </a:ext>
            </a:extLst>
          </p:cNvPr>
          <p:cNvSpPr/>
          <p:nvPr/>
        </p:nvSpPr>
        <p:spPr>
          <a:xfrm rot="8000911">
            <a:off x="6295888" y="4204708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C42EC797-CC83-48A8-89DA-0C772C02C66D}"/>
              </a:ext>
            </a:extLst>
          </p:cNvPr>
          <p:cNvSpPr/>
          <p:nvPr/>
        </p:nvSpPr>
        <p:spPr>
          <a:xfrm>
            <a:off x="6193317" y="4255917"/>
            <a:ext cx="368495" cy="368495"/>
          </a:xfrm>
          <a:prstGeom prst="mathMultiply">
            <a:avLst>
              <a:gd name="adj1" fmla="val 7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91F9BE32-2012-4144-B874-EA9EF944F683}"/>
              </a:ext>
            </a:extLst>
          </p:cNvPr>
          <p:cNvSpPr/>
          <p:nvPr/>
        </p:nvSpPr>
        <p:spPr>
          <a:xfrm rot="17399958">
            <a:off x="6119721" y="2571490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592BE988-FF46-44E8-B486-BDC5E65FBF6A}"/>
              </a:ext>
            </a:extLst>
          </p:cNvPr>
          <p:cNvSpPr/>
          <p:nvPr/>
        </p:nvSpPr>
        <p:spPr>
          <a:xfrm rot="6776292">
            <a:off x="6070216" y="2808750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C8E3F66E-24D6-4843-808F-08A4BAC8E627}"/>
              </a:ext>
            </a:extLst>
          </p:cNvPr>
          <p:cNvSpPr/>
          <p:nvPr/>
        </p:nvSpPr>
        <p:spPr>
          <a:xfrm>
            <a:off x="6069161" y="2667590"/>
            <a:ext cx="368495" cy="368495"/>
          </a:xfrm>
          <a:prstGeom prst="mathMultiply">
            <a:avLst>
              <a:gd name="adj1" fmla="val 7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C536F970-2112-46F3-A768-2FE3D258AF1D}"/>
              </a:ext>
            </a:extLst>
          </p:cNvPr>
          <p:cNvSpPr/>
          <p:nvPr/>
        </p:nvSpPr>
        <p:spPr>
          <a:xfrm rot="20063784">
            <a:off x="4976690" y="3890300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7D2998E1-26AA-4AD2-990B-646160C310E0}"/>
              </a:ext>
            </a:extLst>
          </p:cNvPr>
          <p:cNvSpPr/>
          <p:nvPr/>
        </p:nvSpPr>
        <p:spPr>
          <a:xfrm rot="9440118">
            <a:off x="4825078" y="3990867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8DCB99B-8993-489C-B27E-39EB6C25AA77}"/>
              </a:ext>
            </a:extLst>
          </p:cNvPr>
          <p:cNvSpPr/>
          <p:nvPr/>
        </p:nvSpPr>
        <p:spPr>
          <a:xfrm rot="19678919">
            <a:off x="7318059" y="3551655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3D9E4EBC-CD94-471B-91D0-3ED1169035EF}"/>
              </a:ext>
            </a:extLst>
          </p:cNvPr>
          <p:cNvSpPr/>
          <p:nvPr/>
        </p:nvSpPr>
        <p:spPr>
          <a:xfrm rot="9055253">
            <a:off x="7170367" y="3669716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3146709D-2FCB-4CC2-AA6D-0C93C583042C}"/>
              </a:ext>
            </a:extLst>
          </p:cNvPr>
          <p:cNvSpPr/>
          <p:nvPr/>
        </p:nvSpPr>
        <p:spPr>
          <a:xfrm>
            <a:off x="7067796" y="3720925"/>
            <a:ext cx="368495" cy="368495"/>
          </a:xfrm>
          <a:prstGeom prst="mathMultiply">
            <a:avLst>
              <a:gd name="adj1" fmla="val 7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D9229202-1FA7-43EE-A854-EDD0E1A73C0B}"/>
              </a:ext>
            </a:extLst>
          </p:cNvPr>
          <p:cNvSpPr/>
          <p:nvPr/>
        </p:nvSpPr>
        <p:spPr>
          <a:xfrm rot="17456506">
            <a:off x="5883768" y="4798463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BFADCFCD-1066-444B-934F-97073590FF0F}"/>
              </a:ext>
            </a:extLst>
          </p:cNvPr>
          <p:cNvSpPr/>
          <p:nvPr/>
        </p:nvSpPr>
        <p:spPr>
          <a:xfrm rot="6832840">
            <a:off x="5867038" y="5002624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B2C2F20F-9E86-417B-820C-B04FFB751549}"/>
              </a:ext>
            </a:extLst>
          </p:cNvPr>
          <p:cNvSpPr/>
          <p:nvPr/>
        </p:nvSpPr>
        <p:spPr>
          <a:xfrm>
            <a:off x="5764467" y="5053833"/>
            <a:ext cx="368495" cy="368495"/>
          </a:xfrm>
          <a:prstGeom prst="mathMultiply">
            <a:avLst>
              <a:gd name="adj1" fmla="val 7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별: 꼭짓점 5개 88">
            <a:extLst>
              <a:ext uri="{FF2B5EF4-FFF2-40B4-BE49-F238E27FC236}">
                <a16:creationId xmlns:a16="http://schemas.microsoft.com/office/drawing/2014/main" id="{135A9482-4BBC-4EBF-8A3C-A7B2DA9E8534}"/>
              </a:ext>
            </a:extLst>
          </p:cNvPr>
          <p:cNvSpPr/>
          <p:nvPr/>
        </p:nvSpPr>
        <p:spPr>
          <a:xfrm>
            <a:off x="4037615" y="2063192"/>
            <a:ext cx="437453" cy="43745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별: 꼭짓점 5개 89">
            <a:extLst>
              <a:ext uri="{FF2B5EF4-FFF2-40B4-BE49-F238E27FC236}">
                <a16:creationId xmlns:a16="http://schemas.microsoft.com/office/drawing/2014/main" id="{3609FE10-3DA3-46CE-95CA-D2CFE92CDEBF}"/>
              </a:ext>
            </a:extLst>
          </p:cNvPr>
          <p:cNvSpPr/>
          <p:nvPr/>
        </p:nvSpPr>
        <p:spPr>
          <a:xfrm>
            <a:off x="7702436" y="5746244"/>
            <a:ext cx="437453" cy="43745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E031090-D1C8-479B-96E8-52B773324756}"/>
              </a:ext>
            </a:extLst>
          </p:cNvPr>
          <p:cNvCxnSpPr>
            <a:cxnSpLocks/>
          </p:cNvCxnSpPr>
          <p:nvPr/>
        </p:nvCxnSpPr>
        <p:spPr>
          <a:xfrm flipH="1">
            <a:off x="6005071" y="2955442"/>
            <a:ext cx="2640166" cy="4396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2571CDE-E0F7-4B17-A0E0-1D5D0F36BEEA}"/>
              </a:ext>
            </a:extLst>
          </p:cNvPr>
          <p:cNvSpPr txBox="1"/>
          <p:nvPr/>
        </p:nvSpPr>
        <p:spPr>
          <a:xfrm>
            <a:off x="8630721" y="27284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파괴 불가</a:t>
            </a:r>
          </a:p>
        </p:txBody>
      </p:sp>
    </p:spTree>
    <p:extLst>
      <p:ext uri="{BB962C8B-B14F-4D97-AF65-F5344CB8AC3E}">
        <p14:creationId xmlns:p14="http://schemas.microsoft.com/office/powerpoint/2010/main" val="366536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5E1D5-1CE4-4324-B4BB-CB0E0285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1AD97E-CC00-491B-8423-838A14DFA627}"/>
              </a:ext>
            </a:extLst>
          </p:cNvPr>
          <p:cNvSpPr/>
          <p:nvPr/>
        </p:nvSpPr>
        <p:spPr>
          <a:xfrm>
            <a:off x="4011336" y="2038525"/>
            <a:ext cx="4169328" cy="4169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2E71EDD-4E25-4A81-AA58-3374CCFCD1CF}"/>
              </a:ext>
            </a:extLst>
          </p:cNvPr>
          <p:cNvSpPr/>
          <p:nvPr/>
        </p:nvSpPr>
        <p:spPr>
          <a:xfrm>
            <a:off x="4410281" y="2658572"/>
            <a:ext cx="3239596" cy="2894202"/>
          </a:xfrm>
          <a:custGeom>
            <a:avLst/>
            <a:gdLst>
              <a:gd name="connsiteX0" fmla="*/ 362173 w 3239596"/>
              <a:gd name="connsiteY0" fmla="*/ 75501 h 2894202"/>
              <a:gd name="connsiteX1" fmla="*/ 362173 w 3239596"/>
              <a:gd name="connsiteY1" fmla="*/ 75501 h 2894202"/>
              <a:gd name="connsiteX2" fmla="*/ 513174 w 3239596"/>
              <a:gd name="connsiteY2" fmla="*/ 0 h 2894202"/>
              <a:gd name="connsiteX3" fmla="*/ 1100404 w 3239596"/>
              <a:gd name="connsiteY3" fmla="*/ 125835 h 2894202"/>
              <a:gd name="connsiteX4" fmla="*/ 1352074 w 3239596"/>
              <a:gd name="connsiteY4" fmla="*/ 167780 h 2894202"/>
              <a:gd name="connsiteX5" fmla="*/ 1545020 w 3239596"/>
              <a:gd name="connsiteY5" fmla="*/ 234892 h 2894202"/>
              <a:gd name="connsiteX6" fmla="*/ 1612132 w 3239596"/>
              <a:gd name="connsiteY6" fmla="*/ 260059 h 2894202"/>
              <a:gd name="connsiteX7" fmla="*/ 1872191 w 3239596"/>
              <a:gd name="connsiteY7" fmla="*/ 461395 h 2894202"/>
              <a:gd name="connsiteX8" fmla="*/ 1964470 w 3239596"/>
              <a:gd name="connsiteY8" fmla="*/ 528507 h 2894202"/>
              <a:gd name="connsiteX9" fmla="*/ 2056749 w 3239596"/>
              <a:gd name="connsiteY9" fmla="*/ 587229 h 2894202"/>
              <a:gd name="connsiteX10" fmla="*/ 2216140 w 3239596"/>
              <a:gd name="connsiteY10" fmla="*/ 721453 h 2894202"/>
              <a:gd name="connsiteX11" fmla="*/ 2325196 w 3239596"/>
              <a:gd name="connsiteY11" fmla="*/ 838899 h 2894202"/>
              <a:gd name="connsiteX12" fmla="*/ 2459420 w 3239596"/>
              <a:gd name="connsiteY12" fmla="*/ 998290 h 2894202"/>
              <a:gd name="connsiteX13" fmla="*/ 2518143 w 3239596"/>
              <a:gd name="connsiteY13" fmla="*/ 1057013 h 2894202"/>
              <a:gd name="connsiteX14" fmla="*/ 2560088 w 3239596"/>
              <a:gd name="connsiteY14" fmla="*/ 1090569 h 2894202"/>
              <a:gd name="connsiteX15" fmla="*/ 2635589 w 3239596"/>
              <a:gd name="connsiteY15" fmla="*/ 1208015 h 2894202"/>
              <a:gd name="connsiteX16" fmla="*/ 2677534 w 3239596"/>
              <a:gd name="connsiteY16" fmla="*/ 1275127 h 2894202"/>
              <a:gd name="connsiteX17" fmla="*/ 2744646 w 3239596"/>
              <a:gd name="connsiteY17" fmla="*/ 1350628 h 2894202"/>
              <a:gd name="connsiteX18" fmla="*/ 2786591 w 3239596"/>
              <a:gd name="connsiteY18" fmla="*/ 1409351 h 2894202"/>
              <a:gd name="connsiteX19" fmla="*/ 2828536 w 3239596"/>
              <a:gd name="connsiteY19" fmla="*/ 1451295 h 2894202"/>
              <a:gd name="connsiteX20" fmla="*/ 2878870 w 3239596"/>
              <a:gd name="connsiteY20" fmla="*/ 1510018 h 2894202"/>
              <a:gd name="connsiteX21" fmla="*/ 2979538 w 3239596"/>
              <a:gd name="connsiteY21" fmla="*/ 1602297 h 2894202"/>
              <a:gd name="connsiteX22" fmla="*/ 3004705 w 3239596"/>
              <a:gd name="connsiteY22" fmla="*/ 1644242 h 2894202"/>
              <a:gd name="connsiteX23" fmla="*/ 3038261 w 3239596"/>
              <a:gd name="connsiteY23" fmla="*/ 1694576 h 2894202"/>
              <a:gd name="connsiteX24" fmla="*/ 3096984 w 3239596"/>
              <a:gd name="connsiteY24" fmla="*/ 1837189 h 2894202"/>
              <a:gd name="connsiteX25" fmla="*/ 3155707 w 3239596"/>
              <a:gd name="connsiteY25" fmla="*/ 2038525 h 2894202"/>
              <a:gd name="connsiteX26" fmla="*/ 3197652 w 3239596"/>
              <a:gd name="connsiteY26" fmla="*/ 2172749 h 2894202"/>
              <a:gd name="connsiteX27" fmla="*/ 3239596 w 3239596"/>
              <a:gd name="connsiteY27" fmla="*/ 2306973 h 2894202"/>
              <a:gd name="connsiteX28" fmla="*/ 3206040 w 3239596"/>
              <a:gd name="connsiteY28" fmla="*/ 2541864 h 2894202"/>
              <a:gd name="connsiteX29" fmla="*/ 3013094 w 3239596"/>
              <a:gd name="connsiteY29" fmla="*/ 2726422 h 2894202"/>
              <a:gd name="connsiteX30" fmla="*/ 2845314 w 3239596"/>
              <a:gd name="connsiteY30" fmla="*/ 2793534 h 2894202"/>
              <a:gd name="connsiteX31" fmla="*/ 2652367 w 3239596"/>
              <a:gd name="connsiteY31" fmla="*/ 2869035 h 2894202"/>
              <a:gd name="connsiteX32" fmla="*/ 2383919 w 3239596"/>
              <a:gd name="connsiteY32" fmla="*/ 2894202 h 2894202"/>
              <a:gd name="connsiteX33" fmla="*/ 2283252 w 3239596"/>
              <a:gd name="connsiteY33" fmla="*/ 2885813 h 2894202"/>
              <a:gd name="connsiteX34" fmla="*/ 2207751 w 3239596"/>
              <a:gd name="connsiteY34" fmla="*/ 2860646 h 2894202"/>
              <a:gd name="connsiteX35" fmla="*/ 2107083 w 3239596"/>
              <a:gd name="connsiteY35" fmla="*/ 2827090 h 2894202"/>
              <a:gd name="connsiteX36" fmla="*/ 1897358 w 3239596"/>
              <a:gd name="connsiteY36" fmla="*/ 2768367 h 2894202"/>
              <a:gd name="connsiteX37" fmla="*/ 1662466 w 3239596"/>
              <a:gd name="connsiteY37" fmla="*/ 2676088 h 2894202"/>
              <a:gd name="connsiteX38" fmla="*/ 1561798 w 3239596"/>
              <a:gd name="connsiteY38" fmla="*/ 2642532 h 2894202"/>
              <a:gd name="connsiteX39" fmla="*/ 1394018 w 3239596"/>
              <a:gd name="connsiteY39" fmla="*/ 2558642 h 2894202"/>
              <a:gd name="connsiteX40" fmla="*/ 1276573 w 3239596"/>
              <a:gd name="connsiteY40" fmla="*/ 2508308 h 2894202"/>
              <a:gd name="connsiteX41" fmla="*/ 1150738 w 3239596"/>
              <a:gd name="connsiteY41" fmla="*/ 2399251 h 2894202"/>
              <a:gd name="connsiteX42" fmla="*/ 1108793 w 3239596"/>
              <a:gd name="connsiteY42" fmla="*/ 2357307 h 2894202"/>
              <a:gd name="connsiteX43" fmla="*/ 1008125 w 3239596"/>
              <a:gd name="connsiteY43" fmla="*/ 2265028 h 2894202"/>
              <a:gd name="connsiteX44" fmla="*/ 899068 w 3239596"/>
              <a:gd name="connsiteY44" fmla="*/ 2114026 h 2894202"/>
              <a:gd name="connsiteX45" fmla="*/ 840345 w 3239596"/>
              <a:gd name="connsiteY45" fmla="*/ 2055303 h 2894202"/>
              <a:gd name="connsiteX46" fmla="*/ 798400 w 3239596"/>
              <a:gd name="connsiteY46" fmla="*/ 1988191 h 2894202"/>
              <a:gd name="connsiteX47" fmla="*/ 748066 w 3239596"/>
              <a:gd name="connsiteY47" fmla="*/ 1921079 h 2894202"/>
              <a:gd name="connsiteX48" fmla="*/ 706121 w 3239596"/>
              <a:gd name="connsiteY48" fmla="*/ 1845578 h 2894202"/>
              <a:gd name="connsiteX49" fmla="*/ 639009 w 3239596"/>
              <a:gd name="connsiteY49" fmla="*/ 1761688 h 2894202"/>
              <a:gd name="connsiteX50" fmla="*/ 529952 w 3239596"/>
              <a:gd name="connsiteY50" fmla="*/ 1602297 h 2894202"/>
              <a:gd name="connsiteX51" fmla="*/ 437674 w 3239596"/>
              <a:gd name="connsiteY51" fmla="*/ 1484851 h 2894202"/>
              <a:gd name="connsiteX52" fmla="*/ 404118 w 3239596"/>
              <a:gd name="connsiteY52" fmla="*/ 1409351 h 2894202"/>
              <a:gd name="connsiteX53" fmla="*/ 353784 w 3239596"/>
              <a:gd name="connsiteY53" fmla="*/ 1333850 h 2894202"/>
              <a:gd name="connsiteX54" fmla="*/ 253116 w 3239596"/>
              <a:gd name="connsiteY54" fmla="*/ 1140903 h 2894202"/>
              <a:gd name="connsiteX55" fmla="*/ 236338 w 3239596"/>
              <a:gd name="connsiteY55" fmla="*/ 1115736 h 2894202"/>
              <a:gd name="connsiteX56" fmla="*/ 194393 w 3239596"/>
              <a:gd name="connsiteY56" fmla="*/ 1006679 h 2894202"/>
              <a:gd name="connsiteX57" fmla="*/ 60169 w 3239596"/>
              <a:gd name="connsiteY57" fmla="*/ 721453 h 2894202"/>
              <a:gd name="connsiteX58" fmla="*/ 9835 w 3239596"/>
              <a:gd name="connsiteY58" fmla="*/ 503340 h 2894202"/>
              <a:gd name="connsiteX59" fmla="*/ 26613 w 3239596"/>
              <a:gd name="connsiteY59" fmla="*/ 293615 h 2894202"/>
              <a:gd name="connsiteX60" fmla="*/ 102114 w 3239596"/>
              <a:gd name="connsiteY60" fmla="*/ 201336 h 2894202"/>
              <a:gd name="connsiteX61" fmla="*/ 194393 w 3239596"/>
              <a:gd name="connsiteY61" fmla="*/ 167780 h 2894202"/>
              <a:gd name="connsiteX62" fmla="*/ 236338 w 3239596"/>
              <a:gd name="connsiteY62" fmla="*/ 142613 h 2894202"/>
              <a:gd name="connsiteX63" fmla="*/ 320228 w 3239596"/>
              <a:gd name="connsiteY63" fmla="*/ 75501 h 2894202"/>
              <a:gd name="connsiteX64" fmla="*/ 362173 w 3239596"/>
              <a:gd name="connsiteY64" fmla="*/ 75501 h 289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39596" h="2894202">
                <a:moveTo>
                  <a:pt x="362173" y="75501"/>
                </a:moveTo>
                <a:lnTo>
                  <a:pt x="362173" y="75501"/>
                </a:lnTo>
                <a:cubicBezTo>
                  <a:pt x="464954" y="3555"/>
                  <a:pt x="412949" y="25057"/>
                  <a:pt x="513174" y="0"/>
                </a:cubicBezTo>
                <a:cubicBezTo>
                  <a:pt x="996636" y="80577"/>
                  <a:pt x="353512" y="-31405"/>
                  <a:pt x="1100404" y="125835"/>
                </a:cubicBezTo>
                <a:cubicBezTo>
                  <a:pt x="1183627" y="143356"/>
                  <a:pt x="1268184" y="153798"/>
                  <a:pt x="1352074" y="167780"/>
                </a:cubicBezTo>
                <a:cubicBezTo>
                  <a:pt x="1416389" y="190151"/>
                  <a:pt x="1481261" y="210982"/>
                  <a:pt x="1545020" y="234892"/>
                </a:cubicBezTo>
                <a:cubicBezTo>
                  <a:pt x="1567391" y="243281"/>
                  <a:pt x="1591017" y="248880"/>
                  <a:pt x="1612132" y="260059"/>
                </a:cubicBezTo>
                <a:cubicBezTo>
                  <a:pt x="1691877" y="302277"/>
                  <a:pt x="1826873" y="428436"/>
                  <a:pt x="1872191" y="461395"/>
                </a:cubicBezTo>
                <a:cubicBezTo>
                  <a:pt x="1902951" y="483766"/>
                  <a:pt x="1933045" y="507081"/>
                  <a:pt x="1964470" y="528507"/>
                </a:cubicBezTo>
                <a:cubicBezTo>
                  <a:pt x="1994594" y="549046"/>
                  <a:pt x="2026880" y="566321"/>
                  <a:pt x="2056749" y="587229"/>
                </a:cubicBezTo>
                <a:cubicBezTo>
                  <a:pt x="2104278" y="620499"/>
                  <a:pt x="2176598" y="681910"/>
                  <a:pt x="2216140" y="721453"/>
                </a:cubicBezTo>
                <a:cubicBezTo>
                  <a:pt x="2253916" y="759229"/>
                  <a:pt x="2289930" y="798769"/>
                  <a:pt x="2325196" y="838899"/>
                </a:cubicBezTo>
                <a:cubicBezTo>
                  <a:pt x="2371047" y="891075"/>
                  <a:pt x="2410305" y="949175"/>
                  <a:pt x="2459420" y="998290"/>
                </a:cubicBezTo>
                <a:cubicBezTo>
                  <a:pt x="2478994" y="1017864"/>
                  <a:pt x="2497737" y="1038307"/>
                  <a:pt x="2518143" y="1057013"/>
                </a:cubicBezTo>
                <a:cubicBezTo>
                  <a:pt x="2531342" y="1069112"/>
                  <a:pt x="2547427" y="1077908"/>
                  <a:pt x="2560088" y="1090569"/>
                </a:cubicBezTo>
                <a:cubicBezTo>
                  <a:pt x="2582564" y="1113045"/>
                  <a:pt x="2629974" y="1198827"/>
                  <a:pt x="2635589" y="1208015"/>
                </a:cubicBezTo>
                <a:cubicBezTo>
                  <a:pt x="2649345" y="1230525"/>
                  <a:pt x="2660008" y="1255410"/>
                  <a:pt x="2677534" y="1275127"/>
                </a:cubicBezTo>
                <a:cubicBezTo>
                  <a:pt x="2699905" y="1300294"/>
                  <a:pt x="2723412" y="1324494"/>
                  <a:pt x="2744646" y="1350628"/>
                </a:cubicBezTo>
                <a:cubicBezTo>
                  <a:pt x="2759815" y="1369297"/>
                  <a:pt x="2771191" y="1390872"/>
                  <a:pt x="2786591" y="1409351"/>
                </a:cubicBezTo>
                <a:cubicBezTo>
                  <a:pt x="2799249" y="1424541"/>
                  <a:pt x="2815175" y="1436719"/>
                  <a:pt x="2828536" y="1451295"/>
                </a:cubicBezTo>
                <a:cubicBezTo>
                  <a:pt x="2845957" y="1470299"/>
                  <a:pt x="2860640" y="1491788"/>
                  <a:pt x="2878870" y="1510018"/>
                </a:cubicBezTo>
                <a:cubicBezTo>
                  <a:pt x="2889901" y="1521049"/>
                  <a:pt x="2961142" y="1578645"/>
                  <a:pt x="2979538" y="1602297"/>
                </a:cubicBezTo>
                <a:cubicBezTo>
                  <a:pt x="2989548" y="1615168"/>
                  <a:pt x="2995951" y="1630486"/>
                  <a:pt x="3004705" y="1644242"/>
                </a:cubicBezTo>
                <a:cubicBezTo>
                  <a:pt x="3015531" y="1661254"/>
                  <a:pt x="3038261" y="1694576"/>
                  <a:pt x="3038261" y="1694576"/>
                </a:cubicBezTo>
                <a:cubicBezTo>
                  <a:pt x="3059783" y="1823705"/>
                  <a:pt x="3023319" y="1638859"/>
                  <a:pt x="3096984" y="1837189"/>
                </a:cubicBezTo>
                <a:cubicBezTo>
                  <a:pt x="3121325" y="1902723"/>
                  <a:pt x="3135619" y="1971565"/>
                  <a:pt x="3155707" y="2038525"/>
                </a:cubicBezTo>
                <a:cubicBezTo>
                  <a:pt x="3169176" y="2083423"/>
                  <a:pt x="3183670" y="2128008"/>
                  <a:pt x="3197652" y="2172749"/>
                </a:cubicBezTo>
                <a:lnTo>
                  <a:pt x="3239596" y="2306973"/>
                </a:lnTo>
                <a:cubicBezTo>
                  <a:pt x="3228411" y="2385270"/>
                  <a:pt x="3229300" y="2466270"/>
                  <a:pt x="3206040" y="2541864"/>
                </a:cubicBezTo>
                <a:cubicBezTo>
                  <a:pt x="3185999" y="2606998"/>
                  <a:pt x="3063389" y="2706304"/>
                  <a:pt x="3013094" y="2726422"/>
                </a:cubicBezTo>
                <a:cubicBezTo>
                  <a:pt x="2957167" y="2748793"/>
                  <a:pt x="2900357" y="2769070"/>
                  <a:pt x="2845314" y="2793534"/>
                </a:cubicBezTo>
                <a:cubicBezTo>
                  <a:pt x="2790073" y="2818086"/>
                  <a:pt x="2707829" y="2856903"/>
                  <a:pt x="2652367" y="2869035"/>
                </a:cubicBezTo>
                <a:cubicBezTo>
                  <a:pt x="2601186" y="2880231"/>
                  <a:pt x="2444289" y="2889890"/>
                  <a:pt x="2383919" y="2894202"/>
                </a:cubicBezTo>
                <a:cubicBezTo>
                  <a:pt x="2350363" y="2891406"/>
                  <a:pt x="2316664" y="2889990"/>
                  <a:pt x="2283252" y="2885813"/>
                </a:cubicBezTo>
                <a:cubicBezTo>
                  <a:pt x="2253178" y="2882054"/>
                  <a:pt x="2236773" y="2870889"/>
                  <a:pt x="2207751" y="2860646"/>
                </a:cubicBezTo>
                <a:cubicBezTo>
                  <a:pt x="2174396" y="2848874"/>
                  <a:pt x="2141144" y="2836627"/>
                  <a:pt x="2107083" y="2827090"/>
                </a:cubicBezTo>
                <a:cubicBezTo>
                  <a:pt x="2037175" y="2807516"/>
                  <a:pt x="1964928" y="2794912"/>
                  <a:pt x="1897358" y="2768367"/>
                </a:cubicBezTo>
                <a:cubicBezTo>
                  <a:pt x="1819061" y="2737607"/>
                  <a:pt x="1742272" y="2702690"/>
                  <a:pt x="1662466" y="2676088"/>
                </a:cubicBezTo>
                <a:cubicBezTo>
                  <a:pt x="1628910" y="2664903"/>
                  <a:pt x="1594852" y="2655124"/>
                  <a:pt x="1561798" y="2642532"/>
                </a:cubicBezTo>
                <a:cubicBezTo>
                  <a:pt x="1476673" y="2610103"/>
                  <a:pt x="1481984" y="2602625"/>
                  <a:pt x="1394018" y="2558642"/>
                </a:cubicBezTo>
                <a:cubicBezTo>
                  <a:pt x="1321050" y="2522158"/>
                  <a:pt x="1326633" y="2524995"/>
                  <a:pt x="1276573" y="2508308"/>
                </a:cubicBezTo>
                <a:cubicBezTo>
                  <a:pt x="1234628" y="2471956"/>
                  <a:pt x="1189987" y="2438499"/>
                  <a:pt x="1150738" y="2399251"/>
                </a:cubicBezTo>
                <a:cubicBezTo>
                  <a:pt x="1136756" y="2385270"/>
                  <a:pt x="1123424" y="2370608"/>
                  <a:pt x="1108793" y="2357307"/>
                </a:cubicBezTo>
                <a:cubicBezTo>
                  <a:pt x="1070562" y="2322552"/>
                  <a:pt x="1040950" y="2306491"/>
                  <a:pt x="1008125" y="2265028"/>
                </a:cubicBezTo>
                <a:cubicBezTo>
                  <a:pt x="969586" y="2216348"/>
                  <a:pt x="942971" y="2157929"/>
                  <a:pt x="899068" y="2114026"/>
                </a:cubicBezTo>
                <a:cubicBezTo>
                  <a:pt x="879494" y="2094452"/>
                  <a:pt x="857638" y="2076919"/>
                  <a:pt x="840345" y="2055303"/>
                </a:cubicBezTo>
                <a:cubicBezTo>
                  <a:pt x="823865" y="2034703"/>
                  <a:pt x="813345" y="2009930"/>
                  <a:pt x="798400" y="1988191"/>
                </a:cubicBezTo>
                <a:cubicBezTo>
                  <a:pt x="782558" y="1965148"/>
                  <a:pt x="763257" y="1944556"/>
                  <a:pt x="748066" y="1921079"/>
                </a:cubicBezTo>
                <a:cubicBezTo>
                  <a:pt x="732426" y="1896908"/>
                  <a:pt x="722378" y="1869339"/>
                  <a:pt x="706121" y="1845578"/>
                </a:cubicBezTo>
                <a:cubicBezTo>
                  <a:pt x="685899" y="1816023"/>
                  <a:pt x="660012" y="1790692"/>
                  <a:pt x="639009" y="1761688"/>
                </a:cubicBezTo>
                <a:cubicBezTo>
                  <a:pt x="601252" y="1709547"/>
                  <a:pt x="571848" y="1651175"/>
                  <a:pt x="529952" y="1602297"/>
                </a:cubicBezTo>
                <a:cubicBezTo>
                  <a:pt x="501678" y="1569311"/>
                  <a:pt x="459413" y="1523499"/>
                  <a:pt x="437674" y="1484851"/>
                </a:cubicBezTo>
                <a:cubicBezTo>
                  <a:pt x="424172" y="1460847"/>
                  <a:pt x="417493" y="1433426"/>
                  <a:pt x="404118" y="1409351"/>
                </a:cubicBezTo>
                <a:cubicBezTo>
                  <a:pt x="389429" y="1382910"/>
                  <a:pt x="368613" y="1360213"/>
                  <a:pt x="353784" y="1333850"/>
                </a:cubicBezTo>
                <a:cubicBezTo>
                  <a:pt x="318219" y="1270623"/>
                  <a:pt x="293356" y="1201263"/>
                  <a:pt x="253116" y="1140903"/>
                </a:cubicBezTo>
                <a:cubicBezTo>
                  <a:pt x="247523" y="1132514"/>
                  <a:pt x="240379" y="1124973"/>
                  <a:pt x="236338" y="1115736"/>
                </a:cubicBezTo>
                <a:cubicBezTo>
                  <a:pt x="220727" y="1080053"/>
                  <a:pt x="211289" y="1041772"/>
                  <a:pt x="194393" y="1006679"/>
                </a:cubicBezTo>
                <a:cubicBezTo>
                  <a:pt x="137669" y="888868"/>
                  <a:pt x="90226" y="861720"/>
                  <a:pt x="60169" y="721453"/>
                </a:cubicBezTo>
                <a:cubicBezTo>
                  <a:pt x="27755" y="570186"/>
                  <a:pt x="44713" y="642849"/>
                  <a:pt x="9835" y="503340"/>
                </a:cubicBezTo>
                <a:cubicBezTo>
                  <a:pt x="-160" y="423383"/>
                  <a:pt x="-11854" y="383372"/>
                  <a:pt x="26613" y="293615"/>
                </a:cubicBezTo>
                <a:cubicBezTo>
                  <a:pt x="42269" y="257085"/>
                  <a:pt x="65584" y="216992"/>
                  <a:pt x="102114" y="201336"/>
                </a:cubicBezTo>
                <a:cubicBezTo>
                  <a:pt x="171434" y="171627"/>
                  <a:pt x="140177" y="181334"/>
                  <a:pt x="194393" y="167780"/>
                </a:cubicBezTo>
                <a:cubicBezTo>
                  <a:pt x="208375" y="159391"/>
                  <a:pt x="223294" y="152396"/>
                  <a:pt x="236338" y="142613"/>
                </a:cubicBezTo>
                <a:cubicBezTo>
                  <a:pt x="388059" y="28822"/>
                  <a:pt x="240234" y="128830"/>
                  <a:pt x="320228" y="75501"/>
                </a:cubicBezTo>
                <a:cubicBezTo>
                  <a:pt x="330594" y="44402"/>
                  <a:pt x="355182" y="75501"/>
                  <a:pt x="362173" y="75501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F28B33B1-6CBD-4574-8EBE-3279FF38CC68}"/>
              </a:ext>
            </a:extLst>
          </p:cNvPr>
          <p:cNvSpPr/>
          <p:nvPr/>
        </p:nvSpPr>
        <p:spPr>
          <a:xfrm rot="2386505">
            <a:off x="4222954" y="2947416"/>
            <a:ext cx="4114587" cy="2067833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A0238E90-15E5-4D6D-AEFC-ACF6B51C3912}"/>
              </a:ext>
            </a:extLst>
          </p:cNvPr>
          <p:cNvSpPr/>
          <p:nvPr/>
        </p:nvSpPr>
        <p:spPr>
          <a:xfrm rot="13500000">
            <a:off x="3937554" y="3190424"/>
            <a:ext cx="4114587" cy="2067833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부분 원형 7">
            <a:extLst>
              <a:ext uri="{FF2B5EF4-FFF2-40B4-BE49-F238E27FC236}">
                <a16:creationId xmlns:a16="http://schemas.microsoft.com/office/drawing/2014/main" id="{8B0176FE-5D8C-4D9A-84AC-B807274573C5}"/>
              </a:ext>
            </a:extLst>
          </p:cNvPr>
          <p:cNvSpPr/>
          <p:nvPr/>
        </p:nvSpPr>
        <p:spPr>
          <a:xfrm rot="10800000">
            <a:off x="2517746" y="544935"/>
            <a:ext cx="2987180" cy="2987180"/>
          </a:xfrm>
          <a:prstGeom prst="pie">
            <a:avLst>
              <a:gd name="adj1" fmla="val 10774814"/>
              <a:gd name="adj2" fmla="val 1620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FB53162E-DE9D-43BA-AD25-BF1968BC5D98}"/>
              </a:ext>
            </a:extLst>
          </p:cNvPr>
          <p:cNvSpPr/>
          <p:nvPr/>
        </p:nvSpPr>
        <p:spPr>
          <a:xfrm>
            <a:off x="6687074" y="4714263"/>
            <a:ext cx="2987180" cy="2987180"/>
          </a:xfrm>
          <a:prstGeom prst="pie">
            <a:avLst>
              <a:gd name="adj1" fmla="val 10774814"/>
              <a:gd name="adj2" fmla="val 1620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E55B3A-34B3-42F9-B0D2-5536DE102DF3}"/>
              </a:ext>
            </a:extLst>
          </p:cNvPr>
          <p:cNvSpPr/>
          <p:nvPr/>
        </p:nvSpPr>
        <p:spPr>
          <a:xfrm rot="2754820">
            <a:off x="5398379" y="2813501"/>
            <a:ext cx="265651" cy="1437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6E394F-DD3B-462E-B659-85FC908ECF12}"/>
              </a:ext>
            </a:extLst>
          </p:cNvPr>
          <p:cNvSpPr/>
          <p:nvPr/>
        </p:nvSpPr>
        <p:spPr>
          <a:xfrm rot="2754820">
            <a:off x="6582655" y="3932885"/>
            <a:ext cx="265651" cy="1437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821F5E-EAFE-4C7A-968C-08E6AD50A89B}"/>
              </a:ext>
            </a:extLst>
          </p:cNvPr>
          <p:cNvSpPr/>
          <p:nvPr/>
        </p:nvSpPr>
        <p:spPr>
          <a:xfrm rot="18735161">
            <a:off x="6019600" y="3387058"/>
            <a:ext cx="265651" cy="1437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FC018E00-18D8-4E93-BF3A-9C9FB18EDBD2}"/>
              </a:ext>
            </a:extLst>
          </p:cNvPr>
          <p:cNvSpPr/>
          <p:nvPr/>
        </p:nvSpPr>
        <p:spPr>
          <a:xfrm rot="16200000">
            <a:off x="5801877" y="3704774"/>
            <a:ext cx="3695999" cy="3695999"/>
          </a:xfrm>
          <a:prstGeom prst="blockArc">
            <a:avLst>
              <a:gd name="adj1" fmla="val 16134988"/>
              <a:gd name="adj2" fmla="val 20391"/>
              <a:gd name="adj3" fmla="val 768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40CEF002-3C0E-45EF-AB09-481264D856F4}"/>
              </a:ext>
            </a:extLst>
          </p:cNvPr>
          <p:cNvSpPr/>
          <p:nvPr/>
        </p:nvSpPr>
        <p:spPr>
          <a:xfrm rot="18624577">
            <a:off x="5763575" y="3367959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06C51450-7D4F-4E98-884D-64C61F83598E}"/>
              </a:ext>
            </a:extLst>
          </p:cNvPr>
          <p:cNvSpPr/>
          <p:nvPr/>
        </p:nvSpPr>
        <p:spPr>
          <a:xfrm rot="8000911">
            <a:off x="5605061" y="3554911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FB0C6D4E-F49C-4BF6-9F1A-6FBE9B769D86}"/>
              </a:ext>
            </a:extLst>
          </p:cNvPr>
          <p:cNvSpPr/>
          <p:nvPr/>
        </p:nvSpPr>
        <p:spPr>
          <a:xfrm rot="18624577">
            <a:off x="6454402" y="4017756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BD273314-F6A2-429D-9A24-E4EC20082ED4}"/>
              </a:ext>
            </a:extLst>
          </p:cNvPr>
          <p:cNvSpPr/>
          <p:nvPr/>
        </p:nvSpPr>
        <p:spPr>
          <a:xfrm rot="8000911">
            <a:off x="6295888" y="4204708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E36322E9-7482-45B0-9AF5-81C0241578EC}"/>
              </a:ext>
            </a:extLst>
          </p:cNvPr>
          <p:cNvSpPr/>
          <p:nvPr/>
        </p:nvSpPr>
        <p:spPr>
          <a:xfrm>
            <a:off x="6193317" y="4255917"/>
            <a:ext cx="368495" cy="368495"/>
          </a:xfrm>
          <a:prstGeom prst="mathMultiply">
            <a:avLst>
              <a:gd name="adj1" fmla="val 7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A0DFAE93-913C-4CBD-ADE6-B90C3DB93D65}"/>
              </a:ext>
            </a:extLst>
          </p:cNvPr>
          <p:cNvSpPr/>
          <p:nvPr/>
        </p:nvSpPr>
        <p:spPr>
          <a:xfrm rot="17399958">
            <a:off x="6119721" y="2571490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0401A73E-76BF-44B7-BA8E-AE28D81927ED}"/>
              </a:ext>
            </a:extLst>
          </p:cNvPr>
          <p:cNvSpPr/>
          <p:nvPr/>
        </p:nvSpPr>
        <p:spPr>
          <a:xfrm rot="6776292">
            <a:off x="6070216" y="2808750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5FA135D4-9B75-4F41-B7C5-1323B176EED9}"/>
              </a:ext>
            </a:extLst>
          </p:cNvPr>
          <p:cNvSpPr/>
          <p:nvPr/>
        </p:nvSpPr>
        <p:spPr>
          <a:xfrm rot="20063784">
            <a:off x="4976690" y="3890300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CC2A02DE-4901-40FF-A843-C5E990372A0D}"/>
              </a:ext>
            </a:extLst>
          </p:cNvPr>
          <p:cNvSpPr/>
          <p:nvPr/>
        </p:nvSpPr>
        <p:spPr>
          <a:xfrm rot="9440118">
            <a:off x="4825078" y="3990867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60B81B0C-C23F-43AF-A702-36136E60CBB3}"/>
              </a:ext>
            </a:extLst>
          </p:cNvPr>
          <p:cNvSpPr/>
          <p:nvPr/>
        </p:nvSpPr>
        <p:spPr>
          <a:xfrm rot="19678919">
            <a:off x="7318059" y="3551655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03AF6737-8A59-4FF2-82BE-F7A00B1128EA}"/>
              </a:ext>
            </a:extLst>
          </p:cNvPr>
          <p:cNvSpPr/>
          <p:nvPr/>
        </p:nvSpPr>
        <p:spPr>
          <a:xfrm rot="9055253">
            <a:off x="7170367" y="3669716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C154D915-ACC1-4484-922B-3FB224CAD9CA}"/>
              </a:ext>
            </a:extLst>
          </p:cNvPr>
          <p:cNvSpPr/>
          <p:nvPr/>
        </p:nvSpPr>
        <p:spPr>
          <a:xfrm>
            <a:off x="7067796" y="3720925"/>
            <a:ext cx="368495" cy="368495"/>
          </a:xfrm>
          <a:prstGeom prst="mathMultiply">
            <a:avLst>
              <a:gd name="adj1" fmla="val 7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776DC4C1-3A9D-452A-A1D0-7312804A4CC9}"/>
              </a:ext>
            </a:extLst>
          </p:cNvPr>
          <p:cNvSpPr/>
          <p:nvPr/>
        </p:nvSpPr>
        <p:spPr>
          <a:xfrm rot="17456506">
            <a:off x="5883768" y="4798463"/>
            <a:ext cx="203815" cy="5107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AA14F9C9-AF05-4A33-A139-2C0521F28286}"/>
              </a:ext>
            </a:extLst>
          </p:cNvPr>
          <p:cNvSpPr/>
          <p:nvPr/>
        </p:nvSpPr>
        <p:spPr>
          <a:xfrm rot="6832840">
            <a:off x="5867038" y="5002624"/>
            <a:ext cx="203815" cy="51073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16A8504C-EAAF-4C75-9644-BC48F2559195}"/>
              </a:ext>
            </a:extLst>
          </p:cNvPr>
          <p:cNvSpPr/>
          <p:nvPr/>
        </p:nvSpPr>
        <p:spPr>
          <a:xfrm>
            <a:off x="5764467" y="5053833"/>
            <a:ext cx="368495" cy="368495"/>
          </a:xfrm>
          <a:prstGeom prst="mathMultiply">
            <a:avLst>
              <a:gd name="adj1" fmla="val 7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C3E6BCEE-38DB-4352-B0ED-C40D3ECA4AFA}"/>
              </a:ext>
            </a:extLst>
          </p:cNvPr>
          <p:cNvSpPr/>
          <p:nvPr/>
        </p:nvSpPr>
        <p:spPr>
          <a:xfrm>
            <a:off x="4037615" y="2063192"/>
            <a:ext cx="437453" cy="43745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5개 33">
            <a:extLst>
              <a:ext uri="{FF2B5EF4-FFF2-40B4-BE49-F238E27FC236}">
                <a16:creationId xmlns:a16="http://schemas.microsoft.com/office/drawing/2014/main" id="{C4B39C67-EEC6-4DC2-8A48-2C1BBD70921F}"/>
              </a:ext>
            </a:extLst>
          </p:cNvPr>
          <p:cNvSpPr/>
          <p:nvPr/>
        </p:nvSpPr>
        <p:spPr>
          <a:xfrm>
            <a:off x="7702436" y="5746244"/>
            <a:ext cx="437453" cy="43745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8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DBB5-EDAC-4659-AFB2-C2058BF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B3B2-675E-4298-82CF-9541731F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보병</a:t>
            </a:r>
            <a:endParaRPr lang="en-US" altLang="ko-KR" dirty="0"/>
          </a:p>
          <a:p>
            <a:r>
              <a:rPr lang="ko-KR" altLang="en-US" dirty="0" err="1"/>
              <a:t>궁병</a:t>
            </a:r>
            <a:endParaRPr lang="en-US" altLang="ko-KR" dirty="0"/>
          </a:p>
          <a:p>
            <a:r>
              <a:rPr lang="ko-KR" altLang="en-US" dirty="0"/>
              <a:t>포병</a:t>
            </a:r>
            <a:endParaRPr lang="en-US" altLang="ko-KR" dirty="0"/>
          </a:p>
          <a:p>
            <a:r>
              <a:rPr lang="ko-KR" altLang="en-US" dirty="0" err="1"/>
              <a:t>공성병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51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졸업작품 제안서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제안서</dc:title>
  <dc:creator>태규 강</dc:creator>
  <cp:lastModifiedBy>강태규</cp:lastModifiedBy>
  <cp:revision>4</cp:revision>
  <dcterms:created xsi:type="dcterms:W3CDTF">2017-09-23T09:56:40Z</dcterms:created>
  <dcterms:modified xsi:type="dcterms:W3CDTF">2017-09-23T12:10:12Z</dcterms:modified>
</cp:coreProperties>
</file>