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1" r:id="rId4"/>
    <p:sldId id="281" r:id="rId5"/>
    <p:sldId id="289" r:id="rId6"/>
    <p:sldId id="296" r:id="rId7"/>
    <p:sldId id="297" r:id="rId8"/>
    <p:sldId id="290" r:id="rId9"/>
    <p:sldId id="291" r:id="rId10"/>
    <p:sldId id="292" r:id="rId11"/>
    <p:sldId id="293" r:id="rId12"/>
    <p:sldId id="294" r:id="rId13"/>
    <p:sldId id="295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614" y="3525891"/>
            <a:ext cx="5123755" cy="63884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작품 중간발표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048694" y="4579212"/>
            <a:ext cx="5123755" cy="11661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2013180003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2013180036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2013182011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2013182034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43742"/>
              </p:ext>
            </p:extLst>
          </p:nvPr>
        </p:nvGraphicFramePr>
        <p:xfrm>
          <a:off x="7100344" y="601482"/>
          <a:ext cx="1469887" cy="8370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69887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 확인란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55128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E10FCAEF-13B3-446B-A8F7-AB11931EDEF7}"/>
              </a:ext>
            </a:extLst>
          </p:cNvPr>
          <p:cNvSpPr txBox="1">
            <a:spLocks/>
          </p:cNvSpPr>
          <p:nvPr/>
        </p:nvSpPr>
        <p:spPr>
          <a:xfrm>
            <a:off x="971549" y="2024229"/>
            <a:ext cx="7200900" cy="106042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6065D33-DE77-48AC-ABB5-2B5F43A526C3}"/>
              </a:ext>
            </a:extLst>
          </p:cNvPr>
          <p:cNvSpPr txBox="1">
            <a:spLocks/>
          </p:cNvSpPr>
          <p:nvPr/>
        </p:nvSpPr>
        <p:spPr>
          <a:xfrm>
            <a:off x="1288897" y="2643418"/>
            <a:ext cx="6771190" cy="882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Legend of Doodles</a:t>
            </a:r>
          </a:p>
        </p:txBody>
      </p:sp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381716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모델링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Substance Painter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텍스처 작업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빌보드를 통한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 완료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Skill, KDA UI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화면 배치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클릭 시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Status UI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화면 배치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MiniMap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카메라 이동 구현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1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38171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IOCP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WSAAsyncSelect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조립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분석 기능 구현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AWS(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이식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연동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0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2064" y="183703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정휘현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2064" y="294090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김나단</a:t>
            </a:r>
            <a:endParaRPr lang="en-US" altLang="ko-KR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2064" y="404477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이용선</a:t>
            </a:r>
            <a:endParaRPr lang="en-US" altLang="ko-KR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2064" y="5272216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김선필</a:t>
            </a:r>
            <a:endParaRPr lang="en-US" altLang="ko-KR" dirty="0"/>
          </a:p>
        </p:txBody>
      </p:sp>
      <p:sp>
        <p:nvSpPr>
          <p:cNvPr id="14" name="오른쪽 화살표 13"/>
          <p:cNvSpPr/>
          <p:nvPr/>
        </p:nvSpPr>
        <p:spPr>
          <a:xfrm>
            <a:off x="4036540" y="196060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44064" y="183703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애니메이션 작업 미완성</a:t>
            </a:r>
            <a:endParaRPr lang="en-US" altLang="ko-KR" sz="1600"/>
          </a:p>
          <a:p>
            <a:pPr algn="ctr"/>
            <a:r>
              <a:rPr lang="ko-KR" altLang="en-US" sz="1600"/>
              <a:t>랜더링 공간분할 </a:t>
            </a:r>
            <a:r>
              <a:rPr lang="en-US" altLang="ko-KR" sz="1600"/>
              <a:t>,</a:t>
            </a:r>
            <a:r>
              <a:rPr lang="ko-KR" altLang="en-US" sz="1600"/>
              <a:t>인공지능</a:t>
            </a:r>
            <a:endParaRPr lang="en-US" altLang="ko-KR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93491" y="294090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카툰</a:t>
            </a:r>
            <a:r>
              <a:rPr lang="ko-KR" altLang="en-US" sz="1600" dirty="0"/>
              <a:t> 렌더링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스케치 이펙트</a:t>
            </a:r>
            <a:r>
              <a:rPr lang="en-US" altLang="ko-KR" sz="1600" dirty="0"/>
              <a:t>, FSM, </a:t>
            </a:r>
            <a:r>
              <a:rPr lang="ko-KR" altLang="en-US" sz="1600" dirty="0"/>
              <a:t>인공지능</a:t>
            </a:r>
            <a:endParaRPr lang="en-US" altLang="ko-KR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60540" y="404477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UI</a:t>
            </a:r>
            <a:r>
              <a:rPr lang="ko-KR" altLang="en-US" sz="1600" dirty="0"/>
              <a:t>처리 </a:t>
            </a:r>
            <a:r>
              <a:rPr lang="en-US" altLang="ko-KR" sz="1600" dirty="0"/>
              <a:t>, </a:t>
            </a:r>
            <a:r>
              <a:rPr lang="ko-KR" altLang="en-US" sz="1600" dirty="0"/>
              <a:t>몬스터 </a:t>
            </a:r>
            <a:r>
              <a:rPr lang="en-US" altLang="ko-KR" sz="1600" dirty="0"/>
              <a:t>FSM, </a:t>
            </a:r>
          </a:p>
          <a:p>
            <a:pPr algn="ctr"/>
            <a:r>
              <a:rPr lang="ko-KR" altLang="en-US" sz="1600" dirty="0"/>
              <a:t>빌보드</a:t>
            </a:r>
            <a:r>
              <a:rPr lang="en-US" altLang="ko-KR" sz="1600" dirty="0"/>
              <a:t> </a:t>
            </a:r>
            <a:r>
              <a:rPr lang="ko-KR" altLang="en-US" sz="1600" dirty="0"/>
              <a:t>이펙트</a:t>
            </a:r>
            <a:r>
              <a:rPr lang="en-US" altLang="ko-KR" sz="1600" dirty="0"/>
              <a:t>, </a:t>
            </a:r>
            <a:r>
              <a:rPr lang="ko-KR" altLang="en-US" sz="1600" dirty="0"/>
              <a:t>사운드 재생</a:t>
            </a:r>
            <a:endParaRPr lang="en-US" altLang="ko-KR" sz="1600" dirty="0"/>
          </a:p>
          <a:p>
            <a:pPr algn="ctr"/>
            <a:r>
              <a:rPr lang="ko-KR" altLang="en-US" sz="1600" dirty="0"/>
              <a:t>추가 모델링</a:t>
            </a:r>
            <a:endParaRPr lang="en-US" altLang="ko-KR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01729" y="5272216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AWS, </a:t>
            </a:r>
            <a:r>
              <a:rPr lang="ko-KR" altLang="en-US" sz="1600" dirty="0" err="1"/>
              <a:t>멀티쓰레드</a:t>
            </a:r>
            <a:endParaRPr lang="en-US" altLang="ko-KR" sz="1600" dirty="0"/>
          </a:p>
          <a:p>
            <a:pPr algn="ctr"/>
            <a:r>
              <a:rPr lang="ko-KR" altLang="en-US" sz="1600" dirty="0"/>
              <a:t>로비와 방 시스템</a:t>
            </a:r>
            <a:endParaRPr lang="en-US" altLang="ko-KR" sz="1600" dirty="0"/>
          </a:p>
          <a:p>
            <a:pPr algn="ctr"/>
            <a:r>
              <a:rPr lang="ko-KR" altLang="en-US" sz="1600" dirty="0"/>
              <a:t>서버 부하</a:t>
            </a:r>
            <a:endParaRPr lang="en-US" altLang="ko-KR" sz="1600" dirty="0"/>
          </a:p>
        </p:txBody>
      </p:sp>
      <p:sp>
        <p:nvSpPr>
          <p:cNvPr id="15" name="오른쪽 화살표 14"/>
          <p:cNvSpPr/>
          <p:nvPr/>
        </p:nvSpPr>
        <p:spPr>
          <a:xfrm>
            <a:off x="4067944" y="4149080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053016" y="306447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094205" y="5395783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2064" y="183703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정휘현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2064" y="294090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김나단</a:t>
            </a:r>
            <a:endParaRPr lang="en-US" altLang="ko-KR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2064" y="404477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이용선</a:t>
            </a:r>
            <a:endParaRPr lang="en-US" altLang="ko-KR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2064" y="5272216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김선필</a:t>
            </a:r>
            <a:endParaRPr lang="en-US" altLang="ko-KR" dirty="0"/>
          </a:p>
        </p:txBody>
      </p:sp>
      <p:sp>
        <p:nvSpPr>
          <p:cNvPr id="14" name="오른쪽 화살표 13"/>
          <p:cNvSpPr/>
          <p:nvPr/>
        </p:nvSpPr>
        <p:spPr>
          <a:xfrm>
            <a:off x="4036540" y="196060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93491" y="294090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셰이더</a:t>
            </a:r>
            <a:r>
              <a:rPr lang="ko-KR" altLang="en-US" sz="1600" dirty="0"/>
              <a:t> 프로세스 적용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 err="1"/>
              <a:t>미니언</a:t>
            </a:r>
            <a:r>
              <a:rPr lang="ko-KR" altLang="en-US" sz="1600" dirty="0"/>
              <a:t> </a:t>
            </a:r>
            <a:r>
              <a:rPr lang="en-US" altLang="ko-KR" sz="1600" dirty="0"/>
              <a:t>FSM </a:t>
            </a:r>
            <a:r>
              <a:rPr lang="ko-KR" altLang="en-US" sz="1600" dirty="0"/>
              <a:t>적용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인공지능 연구 및 적용</a:t>
            </a:r>
            <a:endParaRPr lang="en-US" altLang="ko-KR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60540" y="404477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빌보드 이펙트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몬스터 </a:t>
            </a:r>
            <a:r>
              <a:rPr lang="en-US" altLang="ko-KR" sz="1600" dirty="0"/>
              <a:t>FSM </a:t>
            </a:r>
            <a:r>
              <a:rPr lang="ko-KR" altLang="en-US" sz="1600" dirty="0"/>
              <a:t>제작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사운드 재생 처리</a:t>
            </a:r>
            <a:endParaRPr lang="en-US" altLang="ko-KR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01729" y="5272216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성능테스트</a:t>
            </a:r>
            <a:endParaRPr lang="en-US" altLang="ko-KR" sz="1600" dirty="0"/>
          </a:p>
          <a:p>
            <a:pPr algn="ctr"/>
            <a:r>
              <a:rPr lang="en-US" altLang="ko-KR" sz="1600" dirty="0"/>
              <a:t>AWS </a:t>
            </a:r>
            <a:r>
              <a:rPr lang="ko-KR" altLang="en-US" sz="1600" dirty="0"/>
              <a:t>업그레이드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수업</a:t>
            </a:r>
            <a:r>
              <a:rPr lang="en-US" altLang="ko-KR" sz="1600" dirty="0"/>
              <a:t>, </a:t>
            </a:r>
            <a:r>
              <a:rPr lang="ko-KR" altLang="en-US" sz="1600" dirty="0"/>
              <a:t>질의응답</a:t>
            </a:r>
            <a:endParaRPr lang="en-US" altLang="ko-KR" sz="1600" dirty="0"/>
          </a:p>
        </p:txBody>
      </p:sp>
      <p:sp>
        <p:nvSpPr>
          <p:cNvPr id="15" name="오른쪽 화살표 14"/>
          <p:cNvSpPr/>
          <p:nvPr/>
        </p:nvSpPr>
        <p:spPr>
          <a:xfrm>
            <a:off x="4053016" y="306447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036540" y="4168345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053016" y="5395783"/>
            <a:ext cx="1507524" cy="518984"/>
          </a:xfrm>
          <a:prstGeom prst="rightArrow">
            <a:avLst>
              <a:gd name="adj1" fmla="val 50000"/>
              <a:gd name="adj2" fmla="val 1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AEE904C9-F99B-42C0-A564-BE0130446E03}"/>
              </a:ext>
            </a:extLst>
          </p:cNvPr>
          <p:cNvSpPr/>
          <p:nvPr/>
        </p:nvSpPr>
        <p:spPr>
          <a:xfrm>
            <a:off x="5544064" y="1837038"/>
            <a:ext cx="3015049" cy="766119"/>
          </a:xfrm>
          <a:prstGeom prst="roundRect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r>
              <a:rPr lang="ko-KR" altLang="en-US" sz="1600" dirty="0"/>
              <a:t>월 중 애니메이션 완료</a:t>
            </a:r>
            <a:endParaRPr lang="en-US" altLang="ko-KR" sz="1600" dirty="0"/>
          </a:p>
          <a:p>
            <a:pPr algn="ctr"/>
            <a:r>
              <a:rPr lang="ko-KR" altLang="en-US" sz="1600" dirty="0"/>
              <a:t>공간분할 알고리즘 조회</a:t>
            </a:r>
            <a:endParaRPr lang="en-US" altLang="ko-KR" sz="1600" dirty="0"/>
          </a:p>
          <a:p>
            <a:pPr algn="ctr"/>
            <a:r>
              <a:rPr lang="ko-KR" altLang="en-US" sz="1600" dirty="0"/>
              <a:t>인공지능 자료조사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367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 fontScale="90000"/>
          </a:bodyPr>
          <a:lstStyle/>
          <a:p>
            <a:r>
              <a:rPr lang="ko-KR" altLang="en-US" sz="10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시연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04F3F9-DBEC-4C56-A977-5AC96C6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3BA3F-9ACF-4E87-8E9A-AD637E24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81222-BF76-45E5-BE6E-AD27DEE5DA3B}"/>
              </a:ext>
            </a:extLst>
          </p:cNvPr>
          <p:cNvSpPr txBox="1"/>
          <p:nvPr/>
        </p:nvSpPr>
        <p:spPr>
          <a:xfrm>
            <a:off x="1028700" y="1694605"/>
            <a:ext cx="7491799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개요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방안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66976"/>
            <a:ext cx="7353300" cy="5810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지루한 라인전은 없다</a:t>
            </a:r>
            <a:r>
              <a:rPr lang="en-US" altLang="ko-K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1</a:t>
            </a:r>
            <a:r>
              <a:rPr lang="ko-KR" alt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 부터 무쌍으로 달려라</a:t>
            </a:r>
            <a:r>
              <a:rPr lang="en-US" altLang="ko-KR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E5CC95-1986-4157-8929-F084FAD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67F5221-1E99-4AA2-8E18-6AEDE6CEE723}"/>
              </a:ext>
            </a:extLst>
          </p:cNvPr>
          <p:cNvSpPr txBox="1">
            <a:spLocks/>
          </p:cNvSpPr>
          <p:nvPr/>
        </p:nvSpPr>
        <p:spPr>
          <a:xfrm>
            <a:off x="790574" y="3471862"/>
            <a:ext cx="7820991" cy="298152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	    2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라인을 가진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VS 2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 앤 슬래시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AOS,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라인에는 끊임없이 몬스터 들이 밀려오고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플레이어의 모든 공격은 범위 공격을 한다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몰려드는 몬스터를 빠르게 처리하고 빠르게 레벨 업 하고 빠르게 승리한다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71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38171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DirectX12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프레임 워크 제작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모델 제작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포스트 프로세싱</a:t>
            </a:r>
            <a:endParaRPr lang="en-US" altLang="ko-KR" sz="21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Cell Shading</a:t>
            </a:r>
          </a:p>
          <a:p>
            <a:pPr marL="397754" lvl="1" indent="0">
              <a:lnSpc>
                <a:spcPct val="100000"/>
              </a:lnSpc>
              <a:buNone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Sketch Effect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 startAt="4"/>
            </a:pPr>
            <a:r>
              <a:rPr lang="ko-KR" altLang="en-US" sz="195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 제작</a:t>
            </a:r>
            <a:endParaRPr lang="en-US" altLang="ko-KR" sz="195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 startAt="4"/>
            </a:pPr>
            <a:r>
              <a:rPr lang="ko-KR" altLang="en-US" sz="195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캐릭터 특성에 따른 모델과 애니메이션 변화</a:t>
            </a:r>
            <a:endParaRPr lang="en-US" altLang="ko-KR" sz="195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0897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HLSL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스키닝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애니메이션 적용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타이밍에 장비 모델 변화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Collision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구현 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2" indent="0">
              <a:lnSpc>
                <a:spcPct val="160000"/>
              </a:lnSpc>
              <a:buNone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	– 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충돌체끼리 밀어내기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2" indent="0">
              <a:lnSpc>
                <a:spcPct val="160000"/>
              </a:lnSpc>
              <a:buNone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	– 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스킬의 종류에 따라 원형</a:t>
            </a: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부채꼴 형의 충돌 요청과 처리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2" indent="0">
              <a:lnSpc>
                <a:spcPct val="160000"/>
              </a:lnSpc>
              <a:buNone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	– </a:t>
            </a: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충돌처리 공간분할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툴 작업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FBX Exporter -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정점 정보와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UV,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정보 추출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Transporm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Exporter –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유니티 환경에서 모델의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배치정보를 모델 종류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크기 추출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애니메이션 제작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0352" lvl="1" indent="0">
              <a:lnSpc>
                <a:spcPct val="160000"/>
              </a:lnSpc>
              <a:buNone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38171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제작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Light </a:t>
            </a: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Oren-</a:t>
            </a: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Nayar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Cook-Torrance –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길 찾기 알고리즘 적용 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–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이동 가능 구역 설정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482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517</Words>
  <Application>Microsoft Office PowerPoint</Application>
  <PresentationFormat>화면 슬라이드 쇼(4:3)</PresentationFormat>
  <Paragraphs>198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휴먼편지체</vt:lpstr>
      <vt:lpstr>Franklin Gothic Book</vt:lpstr>
      <vt:lpstr>Crop</vt:lpstr>
      <vt:lpstr>PowerPoint 프레젠테이션</vt:lpstr>
      <vt:lpstr>목차</vt:lpstr>
      <vt:lpstr>게임 개요</vt:lpstr>
      <vt:lpstr>중점 연구분야 및 기술적 요소</vt:lpstr>
      <vt:lpstr>연구목적</vt:lpstr>
      <vt:lpstr>개발일정 및 구성원 역할분담</vt:lpstr>
      <vt:lpstr>개발일정 및 구성원 역할분담</vt:lpstr>
      <vt:lpstr>개발 내용 - 정휘현</vt:lpstr>
      <vt:lpstr>개발 내용 - 김나단</vt:lpstr>
      <vt:lpstr>개발 내용 - 이용선</vt:lpstr>
      <vt:lpstr>개발 내용 - 김선필</vt:lpstr>
      <vt:lpstr>문제점</vt:lpstr>
      <vt:lpstr>해결 방안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Yongsun Lee</cp:lastModifiedBy>
  <cp:revision>237</cp:revision>
  <dcterms:created xsi:type="dcterms:W3CDTF">2017-11-27T13:46:01Z</dcterms:created>
  <dcterms:modified xsi:type="dcterms:W3CDTF">2018-05-09T13:51:15Z</dcterms:modified>
</cp:coreProperties>
</file>