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31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99" r:id="rId10"/>
    <p:sldId id="289" r:id="rId11"/>
    <p:sldId id="303" r:id="rId12"/>
    <p:sldId id="290" r:id="rId13"/>
    <p:sldId id="284" r:id="rId14"/>
    <p:sldId id="296" r:id="rId15"/>
    <p:sldId id="287" r:id="rId16"/>
    <p:sldId id="285" r:id="rId17"/>
    <p:sldId id="292" r:id="rId18"/>
    <p:sldId id="295" r:id="rId19"/>
    <p:sldId id="291" r:id="rId20"/>
    <p:sldId id="293" r:id="rId21"/>
    <p:sldId id="294" r:id="rId22"/>
    <p:sldId id="298" r:id="rId23"/>
    <p:sldId id="297" r:id="rId24"/>
    <p:sldId id="301" r:id="rId25"/>
    <p:sldId id="276" r:id="rId26"/>
    <p:sldId id="304" r:id="rId27"/>
    <p:sldId id="305" r:id="rId28"/>
    <p:sldId id="302" r:id="rId29"/>
    <p:sldId id="280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3153" autoAdjust="0"/>
  </p:normalViewPr>
  <p:slideViewPr>
    <p:cSldViewPr>
      <p:cViewPr varScale="1">
        <p:scale>
          <a:sx n="91" d="100"/>
          <a:sy n="91" d="100"/>
        </p:scale>
        <p:origin x="5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dirty="0"/>
              <a:t>온라인 이미지를 추가하려면 아이콘을 클릭하세요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컨셉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4625A-C4A6-4EC5-AF7A-CBB624C85A04}"/>
              </a:ext>
            </a:extLst>
          </p:cNvPr>
          <p:cNvSpPr txBox="1"/>
          <p:nvPr/>
        </p:nvSpPr>
        <p:spPr>
          <a:xfrm>
            <a:off x="4932040" y="2276872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조종하여 전투를 벌인다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유닛보다 강력하다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군주의 작전을 돕는다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445A1-C617-4367-8FE3-0E1B3960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323"/>
            <a:ext cx="4378416" cy="40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834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7775-A117-4061-9309-B01E4CB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F17E-2393-4C3E-A29F-4B48475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/>
              <a:t>거점 예제 </a:t>
            </a:r>
            <a:r>
              <a:rPr lang="en-US" altLang="ko-KR" dirty="0"/>
              <a:t>_ Company of Heroes </a:t>
            </a:r>
            <a:r>
              <a:rPr lang="ko-KR" altLang="en-US" dirty="0" err="1"/>
              <a:t>영국국</a:t>
            </a:r>
            <a:r>
              <a:rPr lang="ko-KR" altLang="en-US" dirty="0"/>
              <a:t> 본진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BCA1-DD0E-4696-BAB2-C78C3D6D1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55157"/>
            <a:ext cx="4536504" cy="38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CAF5-3582-4F74-9CB5-24F8DE3398B3}"/>
              </a:ext>
            </a:extLst>
          </p:cNvPr>
          <p:cNvSpPr txBox="1"/>
          <p:nvPr/>
        </p:nvSpPr>
        <p:spPr>
          <a:xfrm>
            <a:off x="5292080" y="2161478"/>
            <a:ext cx="362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COH</a:t>
            </a:r>
            <a:r>
              <a:rPr lang="ko-KR" altLang="en-US" b="1" dirty="0"/>
              <a:t>에서의 기능</a:t>
            </a:r>
            <a:endParaRPr lang="en-US" altLang="ko-KR" b="1" dirty="0"/>
          </a:p>
          <a:p>
            <a:r>
              <a:rPr lang="ko-KR" altLang="en-US" dirty="0"/>
              <a:t>거점에 설치하여 점령한다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거점의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유닛을 생산할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 게임에서 응용</a:t>
            </a:r>
            <a:endParaRPr lang="en-US" altLang="ko-KR" b="1" dirty="0"/>
          </a:p>
          <a:p>
            <a:r>
              <a:rPr lang="ko-KR" altLang="en-US" dirty="0"/>
              <a:t>거점에 진지를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거점에서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유닛을 생산한다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1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거점 </a:t>
            </a:r>
            <a:r>
              <a:rPr lang="en-US" altLang="ko-KR" dirty="0">
                <a:ea typeface="굴림" charset="-127"/>
              </a:rPr>
              <a:t>_ </a:t>
            </a:r>
            <a:r>
              <a:rPr lang="ko-KR" altLang="en-US" dirty="0">
                <a:ea typeface="굴림" charset="-127"/>
              </a:rPr>
              <a:t>참고 게임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8644F-34B1-465E-96B8-A1A44A13AF9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7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A4927-BE71-439C-8E82-BA777F0A881D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5672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396E4-59C9-401B-832F-3FB82FC25950}"/>
              </a:ext>
            </a:extLst>
          </p:cNvPr>
          <p:cNvSpPr txBox="1"/>
          <p:nvPr/>
        </p:nvSpPr>
        <p:spPr>
          <a:xfrm flipH="1">
            <a:off x="4156538" y="2419868"/>
            <a:ext cx="427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진삼국무쌍</a:t>
            </a:r>
            <a:endParaRPr lang="en-US" altLang="ko-KR" b="1" dirty="0"/>
          </a:p>
          <a:p>
            <a:r>
              <a:rPr lang="ko-KR" altLang="en-US" dirty="0"/>
              <a:t>각 플레이어에게 본진이 주어지고 상대의 본진을 점령하거나 군주를 잡으면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점령할 수 있는 거점은 레벨마다 정해져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60C24-B30A-45CB-9C1B-3CA363A9BC1A}"/>
              </a:ext>
            </a:extLst>
          </p:cNvPr>
          <p:cNvSpPr txBox="1"/>
          <p:nvPr/>
        </p:nvSpPr>
        <p:spPr>
          <a:xfrm>
            <a:off x="4156538" y="4562734"/>
            <a:ext cx="3903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삼국지 </a:t>
            </a:r>
            <a:r>
              <a:rPr lang="ko-KR" altLang="en-US" b="1" dirty="0" err="1"/>
              <a:t>군영전</a:t>
            </a:r>
            <a:endParaRPr lang="en-US" altLang="ko-KR" b="1" dirty="0"/>
          </a:p>
          <a:p>
            <a:r>
              <a:rPr lang="ko-KR" altLang="en-US" dirty="0"/>
              <a:t>각 플레이어에게 진영이 주어지고</a:t>
            </a:r>
            <a:endParaRPr lang="en-US" altLang="ko-KR" dirty="0"/>
          </a:p>
          <a:p>
            <a:r>
              <a:rPr lang="ko-KR" altLang="en-US" dirty="0"/>
              <a:t>자신 이외의 플레이어의 모든 거점을</a:t>
            </a:r>
            <a:endParaRPr lang="en-US" altLang="ko-KR" dirty="0"/>
          </a:p>
          <a:p>
            <a:r>
              <a:rPr lang="ko-KR" altLang="en-US" dirty="0"/>
              <a:t>점령하면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점령할 수 있는 거점이 정해져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22017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승리 조건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상대의 중앙건물을 파괴한다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먼저 상대 본진 인근 거점을 점령해야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상대에게서 항복을 받아낸다</a:t>
            </a:r>
            <a:r>
              <a:rPr lang="en-US" altLang="ko-KR" dirty="0">
                <a:ea typeface="굴림" charset="-127"/>
              </a:rPr>
              <a:t>.</a:t>
            </a:r>
            <a:r>
              <a:rPr lang="ko-KR" altLang="en-US" dirty="0">
                <a:ea typeface="굴림" charset="-127"/>
              </a:rPr>
              <a:t>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항복 선언 시 팀원의 과반수의 동의가 필요하다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대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전투에서는 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명 모두가 동의해야 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958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진영의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군주는 전투를 통해 거점을 확보할 기회를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전투를 통해 경험치를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경험치는 전투에 참여한 장수에게만 적용된다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성장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전투에서 적 유닛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거점을 파괴함으로 경험치를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경험치 획득은 인근에 있는 장수에게 적용된다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경험치를 모아 레벨을 올려 스킬을 얻거나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스킬을 강화할 수 있는 특성을 선택할 수 있다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892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성장 </a:t>
            </a:r>
            <a:r>
              <a:rPr lang="en-US" altLang="ko-KR" dirty="0">
                <a:ea typeface="굴림" charset="-127"/>
              </a:rPr>
              <a:t>_ </a:t>
            </a:r>
            <a:r>
              <a:rPr lang="ko-KR" altLang="en-US" dirty="0">
                <a:ea typeface="굴림" charset="-127"/>
              </a:rPr>
              <a:t>참고 게임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8" y="2419868"/>
            <a:ext cx="427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League of Legends</a:t>
            </a:r>
          </a:p>
          <a:p>
            <a:r>
              <a:rPr lang="ko-KR" altLang="en-US" dirty="0"/>
              <a:t>최초에 사용할 수 있는 스킬이 제한되어 있고 레벨을 올리면서 스킬 사용 제한을 해제하거나 스킬을 강화하여 공격력을 올린다</a:t>
            </a:r>
            <a:r>
              <a:rPr lang="en-US" altLang="ko-KR" dirty="0"/>
              <a:t>. </a:t>
            </a:r>
            <a:r>
              <a:rPr lang="ko-KR" altLang="en-US" dirty="0"/>
              <a:t>비교적 간단하게 게임을 파악할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8" y="4562734"/>
            <a:ext cx="4493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Heroes of the Storm</a:t>
            </a:r>
          </a:p>
          <a:p>
            <a:r>
              <a:rPr lang="ko-KR" altLang="en-US" dirty="0"/>
              <a:t>최초에 궁극기를 제외한 모든 스킬을</a:t>
            </a:r>
            <a:endParaRPr lang="en-US" altLang="ko-KR" dirty="0"/>
          </a:p>
          <a:p>
            <a:r>
              <a:rPr lang="ko-KR" altLang="en-US" dirty="0"/>
              <a:t>사용할 수 있으며 레벨을 올리며</a:t>
            </a:r>
            <a:endParaRPr lang="en-US" altLang="ko-KR" dirty="0"/>
          </a:p>
          <a:p>
            <a:r>
              <a:rPr lang="ko-KR" altLang="en-US" dirty="0"/>
              <a:t> 스킬의 특성을 선택하여 스킬을 강화한다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특성에 따라 다양한 플레이스타일이 </a:t>
            </a:r>
            <a:endParaRPr lang="en-US" altLang="ko-KR" dirty="0"/>
          </a:p>
          <a:p>
            <a:r>
              <a:rPr lang="ko-KR" altLang="en-US" dirty="0"/>
              <a:t>존재할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10F4F-058C-4C66-91BA-2878638E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2215898"/>
            <a:ext cx="3647148" cy="2042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B6DFA7-FEC4-4388-AF09-A661452C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4415198"/>
            <a:ext cx="3647147" cy="21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약탈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거점의 점령을 할 수 없다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상대 거점을 공격하여 파괴할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상대 거점에 준 피해에 따라 상대 거점이 생산하는 자원의 일부를 획득한다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6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아군 </a:t>
            </a:r>
            <a:r>
              <a:rPr lang="en-US" altLang="ko-KR" dirty="0"/>
              <a:t>AI</a:t>
            </a:r>
            <a:r>
              <a:rPr lang="ko-KR" altLang="en-US" dirty="0"/>
              <a:t>는 기본 룰 대로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캐고 유닛을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모은 유닛으로 상대 </a:t>
            </a:r>
            <a:r>
              <a:rPr lang="en-US" altLang="ko-KR" dirty="0"/>
              <a:t>AI</a:t>
            </a:r>
            <a:r>
              <a:rPr lang="ko-KR" altLang="en-US" dirty="0"/>
              <a:t>와 전투를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이런 혼란스러운 상황으로 인해 끝없는 전쟁이 벌어지게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컨셉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DF29-DD7F-4CAD-9F17-76A106E3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51794"/>
            <a:ext cx="4330824" cy="4025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625A-C4A6-4EC5-AF7A-CBB624C85A04}"/>
              </a:ext>
            </a:extLst>
          </p:cNvPr>
          <p:cNvSpPr txBox="1"/>
          <p:nvPr/>
        </p:nvSpPr>
        <p:spPr>
          <a:xfrm>
            <a:off x="4932040" y="2276872"/>
            <a:ext cx="3441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건물 내부에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상황의 보고를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상황을 토대로 작전을 시행한다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게임 내 그래픽은 존재하지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사용할 권한을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유닛의 생산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유닛 업그레이드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작전을 계획하여 수행할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거점 확보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적 거점 파괴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전면전 진행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사망하면 패배한다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536</TotalTime>
  <Words>900</Words>
  <Application>Microsoft Office PowerPoint</Application>
  <PresentationFormat>화면 슬라이드 쇼(4:3)</PresentationFormat>
  <Paragraphs>251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 시스템</vt:lpstr>
      <vt:lpstr>게임시스템</vt:lpstr>
      <vt:lpstr>게임시스템</vt:lpstr>
      <vt:lpstr>게임시스템</vt:lpstr>
      <vt:lpstr>게임시스템</vt:lpstr>
      <vt:lpstr>게임 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110</cp:revision>
  <dcterms:created xsi:type="dcterms:W3CDTF">2017-07-29T06:26:11Z</dcterms:created>
  <dcterms:modified xsi:type="dcterms:W3CDTF">2017-10-07T05:30:00Z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