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2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12" r:id="rId10"/>
    <p:sldId id="302" r:id="rId11"/>
    <p:sldId id="306" r:id="rId12"/>
    <p:sldId id="307" r:id="rId13"/>
    <p:sldId id="305" r:id="rId14"/>
    <p:sldId id="309" r:id="rId15"/>
    <p:sldId id="310" r:id="rId16"/>
    <p:sldId id="311" r:id="rId17"/>
    <p:sldId id="304" r:id="rId18"/>
    <p:sldId id="314" r:id="rId19"/>
    <p:sldId id="313" r:id="rId20"/>
    <p:sldId id="30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580" autoAdjust="0"/>
  </p:normalViewPr>
  <p:slideViewPr>
    <p:cSldViewPr snapToGrid="0">
      <p:cViewPr varScale="1">
        <p:scale>
          <a:sx n="108" d="100"/>
          <a:sy n="108" d="100"/>
        </p:scale>
        <p:origin x="1908" y="10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strike="dbl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일단 보류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Icon(HP)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와 상호작용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등장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특성 확인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HP, MP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불필요 삭제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전체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킬수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필요 추가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신 분할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Sword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Mace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BF Sword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기획서상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Estoc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덤으로 제작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양날 톱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사브르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컴파운드 보우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비래골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아지노스의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전투검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Staff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긴 지우개 연필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시계탑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200900" cy="497377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Basic Armor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철견갑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텍스처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방탄조끼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저스트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두잇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구급상자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머플러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링크의 옷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삼선슬리퍼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크로스헤어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샤삭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모기 코스튬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스프링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수혈팩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뿔테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안경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썬그라스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장난감 태엽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소프트콘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스킬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공격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날아가는 오브젝트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(Title / Room)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추가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게임접속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게임시작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나가기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접속 플레이어 표시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캐릭터 프레임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그래픽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모델 크기 변경 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(1.8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5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(1.3</a:t>
            </a:r>
            <a:r>
              <a:rPr lang="ko-KR" altLang="en-US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리깅</a:t>
            </a:r>
            <a:endParaRPr lang="en-US" altLang="ko-KR" sz="15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64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Kill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사용시 반짝이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4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65583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86334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라인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기간 내 적용 불가 일정 제거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근접 공격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원거리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 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기본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특수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37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1818</TotalTime>
  <Words>850</Words>
  <Application>Microsoft Office PowerPoint</Application>
  <PresentationFormat>화면 슬라이드 쇼(4:3)</PresentationFormat>
  <Paragraphs>266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Yongsun Lee</cp:lastModifiedBy>
  <cp:revision>338</cp:revision>
  <dcterms:created xsi:type="dcterms:W3CDTF">2017-11-27T13:46:01Z</dcterms:created>
  <dcterms:modified xsi:type="dcterms:W3CDTF">2018-08-22T09:18:37Z</dcterms:modified>
</cp:coreProperties>
</file>