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28FC-273D-48DB-A35E-CD94B28E8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 stealer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D5D0A-9F4A-4343-9451-228503BFE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미래를 보고 과거를 수정하여 현재를 산다</a:t>
            </a:r>
          </a:p>
        </p:txBody>
      </p:sp>
    </p:spTree>
    <p:extLst>
      <p:ext uri="{BB962C8B-B14F-4D97-AF65-F5344CB8AC3E}">
        <p14:creationId xmlns:p14="http://schemas.microsoft.com/office/powerpoint/2010/main" val="408225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295D-2578-45E8-B87D-7CF78E00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0E2EB-784A-449F-A28F-2D75B3B0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0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7D799-B28C-4468-9FAB-E3E6B648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56417-4673-4A1F-A1D8-70BDF9A1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액션 플랫폼 어드벤처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 err="1"/>
              <a:t>횡스크롤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5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592B-CF5B-4E46-A0CF-8A12BF22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E0E3-D1A2-4464-8F0E-B3DDC19F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판타지</a:t>
            </a:r>
            <a:endParaRPr lang="en-US" altLang="ko-KR" dirty="0"/>
          </a:p>
          <a:p>
            <a:r>
              <a:rPr lang="ko-KR" altLang="en-US" dirty="0"/>
              <a:t>마법과 과학기술이 공존</a:t>
            </a:r>
            <a:endParaRPr lang="en-US" altLang="ko-KR" dirty="0"/>
          </a:p>
          <a:p>
            <a:r>
              <a:rPr lang="ko-KR" altLang="en-US" dirty="0"/>
              <a:t>자연이 굉장히 융성하게 발전</a:t>
            </a:r>
            <a:r>
              <a:rPr lang="en-US" altLang="ko-KR" dirty="0"/>
              <a:t>(</a:t>
            </a:r>
            <a:r>
              <a:rPr lang="ko-KR" altLang="en-US" dirty="0"/>
              <a:t>거대한 나무</a:t>
            </a:r>
            <a:r>
              <a:rPr lang="en-US" altLang="ko-KR" dirty="0"/>
              <a:t>, </a:t>
            </a:r>
            <a:r>
              <a:rPr lang="ko-KR" altLang="en-US" dirty="0"/>
              <a:t>거대한 생물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거대한 나무를 파서 집으로 만들어 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365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8A33D-4B41-4413-8789-3E95AA2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E346B-C475-40A4-BD20-5D413B85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017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주인공은 마을에서 평화롭게 사는 사람</a:t>
            </a:r>
            <a:endParaRPr lang="en-US" altLang="ko-KR" dirty="0"/>
          </a:p>
          <a:p>
            <a:r>
              <a:rPr lang="en-US" altLang="ko-KR" dirty="0"/>
              <a:t>+ 20</a:t>
            </a:r>
            <a:r>
              <a:rPr lang="ko-KR" altLang="en-US" dirty="0"/>
              <a:t>대 후반 </a:t>
            </a:r>
            <a:r>
              <a:rPr lang="en-US" altLang="ko-KR" dirty="0"/>
              <a:t>~ 30</a:t>
            </a:r>
            <a:r>
              <a:rPr lang="ko-KR" altLang="en-US" dirty="0"/>
              <a:t>대 초반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뛰어난 운동신경</a:t>
            </a:r>
            <a:r>
              <a:rPr lang="en-US" altLang="ko-KR" dirty="0"/>
              <a:t>, </a:t>
            </a:r>
            <a:r>
              <a:rPr lang="ko-KR" altLang="en-US" dirty="0"/>
              <a:t>반사신경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굉장히 뛰어난 임기응변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주인공에겐 시간을 조정하는 능력이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어렸을 때 부터 좋아하던 여자와 최근 결혼에 성공</a:t>
            </a:r>
            <a:endParaRPr lang="en-US" altLang="ko-KR" dirty="0"/>
          </a:p>
          <a:p>
            <a:r>
              <a:rPr lang="ko-KR" altLang="en-US" dirty="0"/>
              <a:t>그러나 계속해서 사고가 발생하고 주인공은 아무리 시간을 돌려서 사건을 막아도</a:t>
            </a:r>
            <a:endParaRPr lang="en-US" altLang="ko-KR" dirty="0"/>
          </a:p>
          <a:p>
            <a:r>
              <a:rPr lang="ko-KR" altLang="en-US" dirty="0"/>
              <a:t>결국 여자가 죽게 됨 </a:t>
            </a:r>
            <a:r>
              <a:rPr lang="en-US" altLang="ko-KR" dirty="0"/>
              <a:t>-&gt;</a:t>
            </a:r>
            <a:r>
              <a:rPr lang="ko-KR" altLang="en-US" dirty="0"/>
              <a:t> 주인공은 충격으로 마을을 떠나 떠돌아다님</a:t>
            </a:r>
            <a:endParaRPr lang="en-US" altLang="ko-KR" dirty="0"/>
          </a:p>
          <a:p>
            <a:r>
              <a:rPr lang="ko-KR" altLang="en-US" dirty="0"/>
              <a:t>그러던 중 마왕</a:t>
            </a:r>
            <a:r>
              <a:rPr lang="en-US" altLang="ko-KR" dirty="0"/>
              <a:t>(</a:t>
            </a:r>
            <a:r>
              <a:rPr lang="ko-KR" altLang="en-US" dirty="0"/>
              <a:t>혹은 그에 준하는 존재</a:t>
            </a:r>
            <a:r>
              <a:rPr lang="en-US" altLang="ko-KR" dirty="0"/>
              <a:t>)</a:t>
            </a:r>
            <a:r>
              <a:rPr lang="ko-KR" altLang="en-US" dirty="0"/>
              <a:t>등장 하여 세계를 파괴</a:t>
            </a:r>
            <a:endParaRPr lang="en-US" altLang="ko-KR" dirty="0"/>
          </a:p>
          <a:p>
            <a:r>
              <a:rPr lang="ko-KR" altLang="en-US" dirty="0"/>
              <a:t>모든 건 마왕이 주인공을 배제하기 위한 계획</a:t>
            </a:r>
            <a:endParaRPr lang="en-US" altLang="ko-KR" dirty="0"/>
          </a:p>
          <a:p>
            <a:r>
              <a:rPr lang="ko-KR" altLang="en-US" dirty="0"/>
              <a:t>주인공은 다시 과거로 돌아가서 증거들을 모아 마왕을 찾아내 제거해야 함</a:t>
            </a:r>
            <a:endParaRPr lang="en-US" altLang="ko-KR" dirty="0"/>
          </a:p>
          <a:p>
            <a:r>
              <a:rPr lang="ko-KR" altLang="en-US" dirty="0"/>
              <a:t>과거 미래를 왔다갔다하며 함정 설치 등으로 적을 제거하고 증거를 얻어 최종 보스를 제거할 방법을 찾아</a:t>
            </a:r>
            <a:r>
              <a:rPr lang="en-US" altLang="ko-KR" dirty="0"/>
              <a:t> </a:t>
            </a:r>
            <a:r>
              <a:rPr lang="ko-KR" altLang="en-US" dirty="0"/>
              <a:t>과거로 돌아와 여자가 죽기 전에 적을 제거하여 여자를 구해야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7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379B-821A-43FC-A7E9-B04C7BC3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A0EE0-905F-493D-B01B-C3BB8396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시간을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멀리 떨어진 플랫폼이 존재하는 경우</a:t>
            </a:r>
            <a:endParaRPr lang="en-US" altLang="ko-KR" dirty="0"/>
          </a:p>
          <a:p>
            <a:pPr lvl="1"/>
            <a:r>
              <a:rPr lang="ko-KR" altLang="en-US" dirty="0"/>
              <a:t>만약 근처에 나무가 자라고 있다면</a:t>
            </a:r>
            <a:endParaRPr lang="en-US" altLang="ko-KR" dirty="0"/>
          </a:p>
          <a:p>
            <a:pPr lvl="1"/>
            <a:r>
              <a:rPr lang="ko-KR" altLang="en-US" dirty="0"/>
              <a:t>시간을 미래로 돌려서 나무를 타고 건너 감</a:t>
            </a:r>
            <a:endParaRPr lang="en-US" altLang="ko-KR" dirty="0"/>
          </a:p>
          <a:p>
            <a:pPr lvl="1"/>
            <a:r>
              <a:rPr lang="ko-KR" altLang="en-US" dirty="0"/>
              <a:t>만약 다리가 끊어져 있다면</a:t>
            </a:r>
            <a:endParaRPr lang="en-US" altLang="ko-KR" dirty="0"/>
          </a:p>
          <a:p>
            <a:pPr lvl="1"/>
            <a:r>
              <a:rPr lang="ko-KR" altLang="en-US" dirty="0"/>
              <a:t>과거로 돌려서 다리가 이어진 시간으로 돌아 감</a:t>
            </a:r>
            <a:endParaRPr lang="en-US" altLang="ko-KR" dirty="0"/>
          </a:p>
          <a:p>
            <a:r>
              <a:rPr lang="ko-KR" altLang="en-US" dirty="0"/>
              <a:t>적과 조우하는 경우</a:t>
            </a:r>
            <a:endParaRPr lang="en-US" altLang="ko-KR" dirty="0"/>
          </a:p>
          <a:p>
            <a:pPr lvl="1"/>
            <a:r>
              <a:rPr lang="ko-KR" altLang="en-US" dirty="0"/>
              <a:t>과거로 돌아가 적이 존재하게 되는 장소에 함정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33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28</TotalTime>
  <Words>197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천체</vt:lpstr>
      <vt:lpstr>Time stealer</vt:lpstr>
      <vt:lpstr>목차</vt:lpstr>
      <vt:lpstr>컨셉</vt:lpstr>
      <vt:lpstr>세계관</vt:lpstr>
      <vt:lpstr>스토리</vt:lpstr>
      <vt:lpstr>진행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Timer??</dc:title>
  <dc:creator>김나단</dc:creator>
  <cp:lastModifiedBy>김나단</cp:lastModifiedBy>
  <cp:revision>4</cp:revision>
  <dcterms:created xsi:type="dcterms:W3CDTF">2017-10-17T11:24:42Z</dcterms:created>
  <dcterms:modified xsi:type="dcterms:W3CDTF">2017-10-17T11:52:44Z</dcterms:modified>
</cp:coreProperties>
</file>