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70" r:id="rId13"/>
    <p:sldId id="277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0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3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AF2E-C0B8-440C-9DB0-517F8F6B74B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6211A4-584C-41D2-BB56-E7D92100E41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3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5476B-73A1-404A-A680-B708CDF0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 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73E45-1C03-479E-923D-95DB2B5E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김선필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0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7873-EFC0-4ABB-BF4A-EF95389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4FDA0-769C-4DB8-A433-F728A21D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게임 진행 방식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각자 원하는 </a:t>
            </a:r>
            <a:r>
              <a:rPr lang="en-US" altLang="ko-KR" dirty="0"/>
              <a:t>Unit </a:t>
            </a:r>
            <a:r>
              <a:rPr lang="ko-KR" altLang="en-US" dirty="0"/>
              <a:t>들로 </a:t>
            </a:r>
            <a:r>
              <a:rPr lang="en-US" altLang="ko-KR" dirty="0"/>
              <a:t>Deck</a:t>
            </a:r>
            <a:r>
              <a:rPr lang="ko-KR" altLang="en-US" dirty="0"/>
              <a:t>을 구성한다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그 </a:t>
            </a:r>
            <a:r>
              <a:rPr lang="en-US" altLang="ko-KR" dirty="0"/>
              <a:t>Deck</a:t>
            </a:r>
            <a:r>
              <a:rPr lang="ko-KR" altLang="en-US" dirty="0"/>
              <a:t>을 사용해서 게임에 입장한다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게임 종료 조건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게임에 입장해서는 먼저 상대 성을 무너뜨리는 쪽이 이긴다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시간을 한정해 놓고</a:t>
            </a:r>
            <a:r>
              <a:rPr lang="en-US" altLang="ko-KR" dirty="0"/>
              <a:t>, </a:t>
            </a:r>
            <a:r>
              <a:rPr lang="ko-KR" altLang="en-US" dirty="0"/>
              <a:t>시간이 다되어도 못 끝낼 경우 점수제로 계산한다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26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CCAB3-B68A-4C8B-B6B6-CC9BF9E6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B8B8E-5119-4701-BCDD-C9D07EA7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내에서 사용자의 역할</a:t>
            </a:r>
            <a:endParaRPr lang="en-US" altLang="ko-KR" dirty="0"/>
          </a:p>
          <a:p>
            <a:pPr lvl="1"/>
            <a:r>
              <a:rPr lang="ko-KR" altLang="en-US" dirty="0"/>
              <a:t>유닛들을 배치한다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공성전의 지휘관 역할</a:t>
            </a:r>
            <a:endParaRPr lang="en-US" altLang="ko-KR" dirty="0"/>
          </a:p>
          <a:p>
            <a:pPr lvl="1"/>
            <a:r>
              <a:rPr lang="ko-KR" altLang="en-US" dirty="0"/>
              <a:t>적재적소에 적절한 유닛을 배치하는 것이 관건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464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1F67-32AB-4E94-89B1-49F06E32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2FE0D-F34B-4853-9BA4-A2DCE34A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유닛에 대한 설명</a:t>
            </a:r>
            <a:endParaRPr lang="en-US" altLang="ko-KR" dirty="0"/>
          </a:p>
          <a:p>
            <a:pPr lvl="1"/>
            <a:r>
              <a:rPr lang="ko-KR" altLang="en-US" dirty="0"/>
              <a:t>전사</a:t>
            </a:r>
            <a:endParaRPr lang="en-US" altLang="ko-KR" dirty="0"/>
          </a:p>
          <a:p>
            <a:pPr lvl="2"/>
            <a:r>
              <a:rPr lang="ko-KR" altLang="en-US" dirty="0"/>
              <a:t>돌격위주의 체력 높은 유닛</a:t>
            </a:r>
            <a:endParaRPr lang="en-US" altLang="ko-KR" dirty="0"/>
          </a:p>
          <a:p>
            <a:pPr lvl="2"/>
            <a:r>
              <a:rPr lang="ko-KR" altLang="en-US" dirty="0"/>
              <a:t>공격 속도 빠른 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3D915-17F8-472A-807C-36DCDB51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33" y="2015732"/>
            <a:ext cx="42481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1F67-32AB-4E94-89B1-49F06E32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2FE0D-F34B-4853-9BA4-A2DCE34A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유닛에 대한 설명</a:t>
            </a:r>
            <a:endParaRPr lang="en-US" altLang="ko-KR" dirty="0"/>
          </a:p>
          <a:p>
            <a:pPr lvl="1"/>
            <a:r>
              <a:rPr lang="ko-KR" altLang="en-US" dirty="0"/>
              <a:t>궁수</a:t>
            </a:r>
            <a:endParaRPr lang="en-US" altLang="ko-KR" dirty="0"/>
          </a:p>
          <a:p>
            <a:pPr lvl="2"/>
            <a:r>
              <a:rPr lang="ko-KR" altLang="en-US" dirty="0"/>
              <a:t>원거리로 공격하지만 체력이 적은 유닛</a:t>
            </a:r>
            <a:endParaRPr lang="en-US" altLang="ko-KR" dirty="0"/>
          </a:p>
          <a:p>
            <a:pPr lvl="2"/>
            <a:r>
              <a:rPr lang="ko-KR" altLang="en-US" dirty="0"/>
              <a:t>공격속도가 늦은 편</a:t>
            </a:r>
            <a:endParaRPr lang="en-US" altLang="ko-KR" dirty="0"/>
          </a:p>
          <a:p>
            <a:pPr lvl="2"/>
            <a:r>
              <a:rPr lang="ko-KR" altLang="en-US" dirty="0"/>
              <a:t>이동속도 또한 늦은 편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922811-4774-4DBE-AD45-659EC2731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61" y="1853754"/>
            <a:ext cx="36385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9513-41A8-44EE-9864-5F429BD3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4F9F-69B6-4BB2-8C2C-C031E201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유닛에 대한 설명</a:t>
            </a:r>
            <a:endParaRPr lang="en-US" altLang="ko-KR" dirty="0"/>
          </a:p>
          <a:p>
            <a:pPr lvl="1"/>
            <a:r>
              <a:rPr lang="ko-KR" altLang="en-US" dirty="0"/>
              <a:t>기동성 있는 건물 공격 유닛</a:t>
            </a:r>
            <a:endParaRPr lang="en-US" altLang="ko-KR" dirty="0"/>
          </a:p>
          <a:p>
            <a:pPr lvl="2"/>
            <a:r>
              <a:rPr lang="ko-KR" altLang="en-US" dirty="0"/>
              <a:t>공성전이 목표이기 때문에 필수적인 유닛</a:t>
            </a:r>
            <a:endParaRPr lang="en-US" altLang="ko-KR" dirty="0"/>
          </a:p>
          <a:p>
            <a:pPr lvl="2"/>
            <a:r>
              <a:rPr lang="ko-KR" altLang="en-US" dirty="0"/>
              <a:t>이동속도 빠름</a:t>
            </a:r>
            <a:endParaRPr lang="en-US" altLang="ko-KR" dirty="0"/>
          </a:p>
          <a:p>
            <a:pPr lvl="2"/>
            <a:r>
              <a:rPr lang="ko-KR" altLang="en-US" dirty="0"/>
              <a:t>건물만 공격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91882-3239-4A25-83CA-1C9ABB6D6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04" y="1907475"/>
            <a:ext cx="4324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E7415-EED1-4F6E-B5CB-54D26FFF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설명 </a:t>
            </a:r>
            <a:r>
              <a:rPr lang="en-US" altLang="ko-KR" dirty="0"/>
              <a:t>–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9FA45-C43F-4ACB-8165-CFD068FA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전략이 바탕이 되는 게임이다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원하는 유닛을 사용하되 사용할 수 있는 유닛의 개수는 한정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유닛에는 레벨시스템을 없애서 기존 게임과 다르게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유닛의 종류를 늘려서 전략의 다양성을 추구한다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플레이 할 수 있는 전략 및 </a:t>
            </a:r>
            <a:r>
              <a:rPr lang="ko-KR" altLang="en-US" dirty="0" err="1"/>
              <a:t>캐쥬얼</a:t>
            </a:r>
            <a:r>
              <a:rPr lang="ko-KR" altLang="en-US" dirty="0"/>
              <a:t> 게임</a:t>
            </a:r>
          </a:p>
        </p:txBody>
      </p:sp>
    </p:spTree>
    <p:extLst>
      <p:ext uri="{BB962C8B-B14F-4D97-AF65-F5344CB8AC3E}">
        <p14:creationId xmlns:p14="http://schemas.microsoft.com/office/powerpoint/2010/main" val="11953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CC7B-379A-4F8B-9B35-1F72A55E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 </a:t>
            </a:r>
            <a:r>
              <a:rPr lang="en-US" altLang="ko-KR" dirty="0"/>
              <a:t>– </a:t>
            </a:r>
            <a:r>
              <a:rPr lang="ko-KR" altLang="en-US" dirty="0"/>
              <a:t>그래픽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1911C-C287-4C23-AB8A-67BF5F44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 요소</a:t>
            </a:r>
            <a:endParaRPr lang="en-US" altLang="ko-KR" dirty="0"/>
          </a:p>
          <a:p>
            <a:pPr lvl="1"/>
            <a:r>
              <a:rPr lang="ko-KR" altLang="en-US" dirty="0"/>
              <a:t>유닛</a:t>
            </a:r>
            <a:endParaRPr lang="en-US" altLang="ko-KR" dirty="0"/>
          </a:p>
          <a:p>
            <a:pPr lvl="2"/>
            <a:r>
              <a:rPr lang="ko-KR" altLang="en-US" dirty="0"/>
              <a:t>무기에 치중함으로써 대부분의 유닛의 구별은 무기로 판단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최대한 </a:t>
            </a:r>
            <a:r>
              <a:rPr lang="ko-KR" altLang="en-US" dirty="0" err="1"/>
              <a:t>캐주얼하게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맵</a:t>
            </a:r>
            <a:endParaRPr lang="en-US" altLang="ko-KR" dirty="0"/>
          </a:p>
          <a:p>
            <a:pPr lvl="2"/>
            <a:r>
              <a:rPr lang="ko-KR" altLang="en-US" dirty="0" err="1"/>
              <a:t>맵은</a:t>
            </a:r>
            <a:r>
              <a:rPr lang="ko-KR" altLang="en-US" dirty="0"/>
              <a:t> 단계를 나누어서 배경만 다르게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UI</a:t>
            </a:r>
          </a:p>
          <a:p>
            <a:pPr lvl="2"/>
            <a:r>
              <a:rPr lang="ko-KR" altLang="en-US" dirty="0"/>
              <a:t>어떤 유닛을 쓸 지 고르는 곳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29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57F33-AAB6-475F-9A9D-DF075D4A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87788-73B1-4862-8291-DEC3DFA5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기존에 비슷한 게임</a:t>
            </a:r>
            <a:r>
              <a:rPr lang="en-US" altLang="ko-KR" dirty="0"/>
              <a:t>(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단점 비교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게임에 대한 소개</a:t>
            </a:r>
            <a:r>
              <a:rPr lang="en-US" altLang="ko-KR" dirty="0"/>
              <a:t>(</a:t>
            </a:r>
            <a:r>
              <a:rPr lang="ko-KR" altLang="en-US" dirty="0"/>
              <a:t>시점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게임에 대한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 방법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27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F405-0925-4C72-B82E-024A7EA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46CA7-41D4-4090-9C3B-9767F216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714043"/>
            <a:ext cx="10515600" cy="1489552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</a:t>
            </a:r>
            <a:r>
              <a:rPr lang="ko-KR" altLang="en-US" dirty="0"/>
              <a:t>공격</a:t>
            </a:r>
            <a:r>
              <a:rPr lang="en-US" altLang="ko-KR" dirty="0"/>
              <a:t>! </a:t>
            </a:r>
            <a:r>
              <a:rPr lang="ko-KR" altLang="en-US" dirty="0"/>
              <a:t>누가 먼저 무너뜨리나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AAF3D-DA16-46C6-8F85-38D9BD9B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47888"/>
            <a:ext cx="9153525" cy="33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C68A4D-EB17-4C57-AADE-F985FB5C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22" y="2018823"/>
            <a:ext cx="4315778" cy="37658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18B8E7-0881-42A2-931D-A59B29C2F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2018823"/>
            <a:ext cx="3752850" cy="37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1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2A72-FD5D-401A-B130-97FAE65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비슷한 게임 소개 </a:t>
            </a:r>
            <a:r>
              <a:rPr lang="en-US" altLang="ko-KR" dirty="0"/>
              <a:t>– Clash royal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ADE27-D1BE-41B7-A7FD-52E3F8E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장점 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유닛의 다양성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의 깔끔함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보완할 점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경험치 시스템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유닛에 존재하는 레벨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0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1. 3</a:t>
            </a:r>
            <a:r>
              <a:rPr lang="ko-KR" altLang="en-US" dirty="0"/>
              <a:t>인칭 </a:t>
            </a:r>
            <a:r>
              <a:rPr lang="en-US" altLang="ko-KR" dirty="0"/>
              <a:t>Top View</a:t>
            </a:r>
            <a:r>
              <a:rPr lang="ko-KR" altLang="en-US" dirty="0"/>
              <a:t>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전체적인 상황을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떨어진다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555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36AC-1D72-4996-B5F2-108CD15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 대한 소개 </a:t>
            </a:r>
            <a:r>
              <a:rPr lang="en-US" altLang="ko-KR" dirty="0"/>
              <a:t>– </a:t>
            </a:r>
            <a:r>
              <a:rPr lang="ko-KR" altLang="en-US" dirty="0"/>
              <a:t>시점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E6330-039B-45AC-B6E2-A09D355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2. 1</a:t>
            </a:r>
            <a:r>
              <a:rPr lang="ko-KR" altLang="en-US" dirty="0"/>
              <a:t>인칭 시점으로 진행할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몰입감이 올라간다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/>
              <a:t>호불호가</a:t>
            </a:r>
            <a:r>
              <a:rPr lang="ko-KR" altLang="en-US" dirty="0"/>
              <a:t> 갈린다</a:t>
            </a:r>
            <a:r>
              <a:rPr lang="en-US" altLang="ko-KR" dirty="0"/>
              <a:t>. ( </a:t>
            </a:r>
            <a:r>
              <a:rPr lang="ko-KR" altLang="en-US" dirty="0"/>
              <a:t>멀미</a:t>
            </a:r>
            <a:r>
              <a:rPr lang="en-US" altLang="ko-KR" dirty="0"/>
              <a:t> vs </a:t>
            </a:r>
            <a:r>
              <a:rPr lang="ko-KR" altLang="en-US" dirty="0"/>
              <a:t>집중도</a:t>
            </a:r>
            <a:r>
              <a:rPr lang="en-US" altLang="ko-K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4833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전략 시뮬레이션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기본적으로 유닛을 선택해서 게임을 진행할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유닛들의 조합을 통해서 먼저 상대 탑을 쓰러뜨리는 것이 게임의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액션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유닛들끼리 싸우는 부분에서 발견할 수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사운드를 통해서 좀 더 현실감 있도록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01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23DA8-AAA5-4B6E-9316-A7C2B961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에 대한 소개 </a:t>
            </a:r>
            <a:r>
              <a:rPr lang="en-US" altLang="ko-KR" dirty="0"/>
              <a:t>– </a:t>
            </a:r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3D6BF-9708-41E2-9595-B8B0FDE4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RPG</a:t>
            </a:r>
            <a:r>
              <a:rPr lang="ko-KR" altLang="en-US" dirty="0"/>
              <a:t>요소 배가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경험치 시스템을 통해서 한 판</a:t>
            </a:r>
            <a:r>
              <a:rPr lang="en-US" altLang="ko-KR" dirty="0"/>
              <a:t>, </a:t>
            </a:r>
            <a:r>
              <a:rPr lang="ko-KR" altLang="en-US" dirty="0"/>
              <a:t>한 판 할 수록 계정의 경험치 상승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유닛마다 레벨이 존재해서 유저를 계속 유치할 수 있도록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멀티플레이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공성전이기 때문에</a:t>
            </a:r>
            <a:r>
              <a:rPr lang="en-US" altLang="ko-KR" dirty="0"/>
              <a:t>,  AI </a:t>
            </a:r>
            <a:r>
              <a:rPr lang="ko-KR" altLang="en-US" dirty="0"/>
              <a:t>로만 하기 보다는</a:t>
            </a:r>
            <a:r>
              <a:rPr lang="en-US" altLang="ko-KR" dirty="0"/>
              <a:t>, </a:t>
            </a:r>
            <a:r>
              <a:rPr lang="ko-KR" altLang="en-US" dirty="0"/>
              <a:t>유닛들은 </a:t>
            </a:r>
            <a:r>
              <a:rPr lang="en-US" altLang="ko-KR" dirty="0"/>
              <a:t>AI</a:t>
            </a:r>
            <a:r>
              <a:rPr lang="ko-KR" altLang="en-US" dirty="0"/>
              <a:t>로 돌아간다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유저 </a:t>
            </a:r>
            <a:r>
              <a:rPr lang="en-US" altLang="ko-KR" dirty="0"/>
              <a:t>vs </a:t>
            </a:r>
            <a:r>
              <a:rPr lang="ko-KR" altLang="en-US" dirty="0"/>
              <a:t>유저로 해야 좀 더 재미를 추구할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940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</TotalTime>
  <Words>332</Words>
  <Application>Microsoft Office PowerPoint</Application>
  <PresentationFormat>와이드스크린</PresentationFormat>
  <Paragraphs>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Gill Sans MT</vt:lpstr>
      <vt:lpstr>갤러리</vt:lpstr>
      <vt:lpstr>졸업 작품 제안서</vt:lpstr>
      <vt:lpstr>목차</vt:lpstr>
      <vt:lpstr>게임 컨셉</vt:lpstr>
      <vt:lpstr>기존 비슷한 게임 소개 – Clash royal</vt:lpstr>
      <vt:lpstr>기존 비슷한 게임 소개 – Clash royal</vt:lpstr>
      <vt:lpstr>게임에 대한 소개 – 시점</vt:lpstr>
      <vt:lpstr>게임에 대한 소개 – 시점(계속)</vt:lpstr>
      <vt:lpstr>게임 에 대한 소개 – 장르</vt:lpstr>
      <vt:lpstr>게임 에 대한 소개 – 장르(계속)</vt:lpstr>
      <vt:lpstr>게임에 대한 설명</vt:lpstr>
      <vt:lpstr>게임에 대한 설명 – 계속</vt:lpstr>
      <vt:lpstr>게임에 대한 설명 – 계속</vt:lpstr>
      <vt:lpstr>게임에 대한 설명 – 계속</vt:lpstr>
      <vt:lpstr>게임에 대한 설명 – 계속</vt:lpstr>
      <vt:lpstr>게임에 대한 설명 – 계속</vt:lpstr>
      <vt:lpstr>개발 방법 – 그래픽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제안서</dc:title>
  <dc:creator>sunpil kim</dc:creator>
  <cp:lastModifiedBy>sunpil kim</cp:lastModifiedBy>
  <cp:revision>11</cp:revision>
  <dcterms:created xsi:type="dcterms:W3CDTF">2017-09-24T18:49:10Z</dcterms:created>
  <dcterms:modified xsi:type="dcterms:W3CDTF">2017-10-11T00:41:22Z</dcterms:modified>
</cp:coreProperties>
</file>