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9" r:id="rId7"/>
    <p:sldId id="260" r:id="rId8"/>
    <p:sldId id="261" r:id="rId9"/>
    <p:sldId id="263" r:id="rId10"/>
    <p:sldId id="266" r:id="rId11"/>
    <p:sldId id="267" r:id="rId12"/>
    <p:sldId id="268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96BF7-8D6D-43A0-B2C8-E7852C2BE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4" y="2153693"/>
            <a:ext cx="8361229" cy="1113267"/>
          </a:xfrm>
        </p:spPr>
        <p:txBody>
          <a:bodyPr/>
          <a:lstStyle/>
          <a:p>
            <a:r>
              <a:rPr lang="en-US" altLang="ko-KR" sz="6000" dirty="0">
                <a:latin typeface="Arial Black" panose="020B0A04020102020204" pitchFamily="34" charset="0"/>
              </a:rPr>
              <a:t>Legend</a:t>
            </a:r>
            <a:r>
              <a:rPr lang="en-US" altLang="ko-KR" sz="6600" dirty="0"/>
              <a:t> </a:t>
            </a:r>
            <a:r>
              <a:rPr lang="en-US" altLang="ko-KR" sz="3200" dirty="0">
                <a:latin typeface="Arial Black" panose="020B0A04020102020204" pitchFamily="34" charset="0"/>
              </a:rPr>
              <a:t>of</a:t>
            </a:r>
            <a:r>
              <a:rPr lang="en-US" altLang="ko-KR" sz="4000" dirty="0"/>
              <a:t> </a:t>
            </a:r>
            <a:r>
              <a:rPr lang="en-US" altLang="ko-KR" sz="6000" dirty="0">
                <a:latin typeface="Arial Black" panose="020B0A04020102020204" pitchFamily="34" charset="0"/>
              </a:rPr>
              <a:t>doodle</a:t>
            </a:r>
            <a:endParaRPr lang="ko-KR" altLang="en-US" sz="6600" dirty="0">
              <a:latin typeface="Arial Black" panose="020B0A040201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25DB7F-7E3C-404A-A1C7-3A678FCBD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3429000"/>
            <a:ext cx="6831673" cy="514121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졸업 작품 제안서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2FAF3A1-8CC6-4C3C-9D4B-691A741AA8EC}"/>
              </a:ext>
            </a:extLst>
          </p:cNvPr>
          <p:cNvSpPr txBox="1">
            <a:spLocks/>
          </p:cNvSpPr>
          <p:nvPr/>
        </p:nvSpPr>
        <p:spPr>
          <a:xfrm>
            <a:off x="4178506" y="4593368"/>
            <a:ext cx="6831673" cy="111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2013180003 </a:t>
            </a:r>
            <a:r>
              <a:rPr lang="ko-KR" altLang="en-US" sz="18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김나단</a:t>
            </a:r>
            <a:endParaRPr lang="en-US" altLang="ko-KR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r"/>
            <a:r>
              <a:rPr lang="en-US" altLang="ko-KR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2013182011 </a:t>
            </a:r>
            <a:r>
              <a:rPr lang="ko-KR" altLang="en-US" sz="18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김선필</a:t>
            </a:r>
            <a:endParaRPr lang="en-US" altLang="ko-KR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r"/>
            <a:endParaRPr lang="en-US" altLang="ko-KR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86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연구분야 세부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서버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16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연구분야 세부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그래픽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95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연구분야 세부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클라이언트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84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타 게임과의 비교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 </a:t>
            </a:r>
            <a:r>
              <a:rPr lang="en-US" altLang="ko-KR" dirty="0"/>
              <a:t>AOS</a:t>
            </a:r>
            <a:r>
              <a:rPr lang="ko-KR" altLang="en-US" dirty="0"/>
              <a:t>게임보다 약하지만 훨씬 더 많을 수의 라인 몬스터가 등장한다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영웅의 모든 공격은 범위 공격으로 한번에 많을 수의 몬스터를 쓰러트릴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처음은 다 같은 영웅에서 시작하지만 선택에 따라 매우 크게 변화한다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4626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개발일정 및 구성원 역할 분담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04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2F3A5-3E04-4026-A829-E27846F0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5600"/>
            <a:ext cx="9601200" cy="424180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연구 목적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게임소개 및 특징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게임방법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개발환경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중점 연구분야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연구분야 세부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서버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연구분야 세부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그래픽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연구분야 세부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클라이언트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타 게임과의 비교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개발일정 및 구성원 역할분담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질문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516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연구목적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355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게임소개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장르 </a:t>
            </a:r>
            <a:r>
              <a:rPr lang="en-US" altLang="ko-KR" dirty="0"/>
              <a:t>:</a:t>
            </a:r>
            <a:r>
              <a:rPr lang="ko-KR" altLang="en-US" dirty="0"/>
              <a:t> 무쌍</a:t>
            </a:r>
            <a:r>
              <a:rPr lang="en-US" altLang="ko-KR" dirty="0"/>
              <a:t>AOS</a:t>
            </a:r>
          </a:p>
          <a:p>
            <a:pPr lvl="1"/>
            <a:r>
              <a:rPr lang="ko-KR" altLang="en-US" dirty="0"/>
              <a:t>진 삼국무쌍과 같은 게임을 무쌍 게임이라고 말한다</a:t>
            </a:r>
            <a:r>
              <a:rPr lang="en-US" altLang="ko-KR" dirty="0"/>
              <a:t>. </a:t>
            </a:r>
            <a:r>
              <a:rPr lang="ko-KR" altLang="en-US" dirty="0"/>
              <a:t>이 무쌍 게임과 </a:t>
            </a:r>
            <a:r>
              <a:rPr lang="en-US" altLang="ko-KR" dirty="0"/>
              <a:t>AOS </a:t>
            </a:r>
            <a:r>
              <a:rPr lang="ko-KR" altLang="en-US" dirty="0"/>
              <a:t>게임을 결합한다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플랫폼 </a:t>
            </a:r>
            <a:r>
              <a:rPr lang="en-US" altLang="ko-KR" dirty="0"/>
              <a:t>: PC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시점 </a:t>
            </a:r>
            <a:r>
              <a:rPr lang="en-US" altLang="ko-KR" dirty="0"/>
              <a:t>: </a:t>
            </a:r>
            <a:r>
              <a:rPr lang="ko-KR" altLang="en-US" dirty="0" err="1"/>
              <a:t>쿼터뷰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601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게임소개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맵의</a:t>
            </a:r>
            <a:r>
              <a:rPr lang="ko-KR" altLang="en-US" dirty="0"/>
              <a:t> 크기 </a:t>
            </a:r>
            <a:r>
              <a:rPr lang="en-US" altLang="ko-KR" dirty="0"/>
              <a:t>: x(</a:t>
            </a:r>
            <a:r>
              <a:rPr lang="ko-KR" altLang="en-US" dirty="0"/>
              <a:t>단위 </a:t>
            </a:r>
            <a:r>
              <a:rPr lang="en-US" altLang="ko-KR" dirty="0"/>
              <a:t>m)</a:t>
            </a:r>
          </a:p>
          <a:p>
            <a:r>
              <a:rPr lang="ko-KR" altLang="en-US" dirty="0"/>
              <a:t>활동 반경 </a:t>
            </a:r>
            <a:r>
              <a:rPr lang="en-US" altLang="ko-KR" dirty="0"/>
              <a:t>: x(</a:t>
            </a:r>
            <a:r>
              <a:rPr lang="ko-KR" altLang="en-US" dirty="0"/>
              <a:t>단위 </a:t>
            </a:r>
            <a:r>
              <a:rPr lang="en-US" altLang="ko-KR" dirty="0"/>
              <a:t>m)</a:t>
            </a:r>
          </a:p>
          <a:p>
            <a:r>
              <a:rPr lang="ko-KR" altLang="en-US" dirty="0"/>
              <a:t>영웅 이동 속도 </a:t>
            </a:r>
            <a:r>
              <a:rPr lang="en-US" altLang="ko-KR" dirty="0"/>
              <a:t>: m/s</a:t>
            </a:r>
          </a:p>
          <a:p>
            <a:r>
              <a:rPr lang="ko-KR" altLang="en-US" dirty="0" err="1"/>
              <a:t>미니언</a:t>
            </a:r>
            <a:r>
              <a:rPr lang="ko-KR" altLang="en-US" dirty="0"/>
              <a:t> 이동 속도 </a:t>
            </a:r>
            <a:r>
              <a:rPr lang="en-US" altLang="ko-KR" dirty="0"/>
              <a:t>: m/s</a:t>
            </a:r>
          </a:p>
        </p:txBody>
      </p:sp>
    </p:spTree>
    <p:extLst>
      <p:ext uri="{BB962C8B-B14F-4D97-AF65-F5344CB8AC3E}">
        <p14:creationId xmlns:p14="http://schemas.microsoft.com/office/powerpoint/2010/main" val="207295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게임소개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게임 진행</a:t>
            </a:r>
            <a:endParaRPr lang="en-US" altLang="ko-KR" dirty="0"/>
          </a:p>
          <a:p>
            <a:pPr lvl="1"/>
            <a:r>
              <a:rPr lang="en-US" altLang="ko-KR" dirty="0"/>
              <a:t>2 : 2 </a:t>
            </a:r>
            <a:r>
              <a:rPr lang="ko-KR" altLang="en-US" dirty="0"/>
              <a:t>온라인 대전으로 이루어 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모든 유저는 공통된 영웅에서 시작한다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라인 몬스터를 잡으며 레벨업을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영웅이 레벨 업 할 때 특정 레벨 마다 특성을 선택한다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적의 핵심 건물을 파괴할 시 파괴한 팀은 승리한다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특성</a:t>
            </a:r>
            <a:endParaRPr lang="en-US" altLang="ko-KR" dirty="0"/>
          </a:p>
          <a:p>
            <a:pPr lvl="1"/>
            <a:r>
              <a:rPr lang="ko-KR" altLang="en-US" dirty="0"/>
              <a:t>특성을 선택해서 무기와 스킬을 강화하거나 바꿀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765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게임방법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3581400"/>
          </a:xfrm>
        </p:spPr>
        <p:txBody>
          <a:bodyPr/>
          <a:lstStyle/>
          <a:p>
            <a:r>
              <a:rPr lang="en-US" altLang="ko-KR"/>
              <a:t>Q,W,E,R(</a:t>
            </a:r>
            <a:r>
              <a:rPr lang="ko-KR" altLang="en-US"/>
              <a:t>빨간색</a:t>
            </a:r>
            <a:r>
              <a:rPr lang="en-US" altLang="ko-KR"/>
              <a:t>) : </a:t>
            </a:r>
            <a:r>
              <a:rPr lang="ko-KR" altLang="en-US"/>
              <a:t>스킬 사용</a:t>
            </a:r>
            <a:endParaRPr lang="en-US" altLang="ko-KR"/>
          </a:p>
          <a:p>
            <a:r>
              <a:rPr lang="en-US" altLang="ko-KR"/>
              <a:t>A(</a:t>
            </a:r>
            <a:r>
              <a:rPr lang="ko-KR" altLang="en-US"/>
              <a:t>파란색</a:t>
            </a:r>
            <a:r>
              <a:rPr lang="en-US" altLang="ko-KR"/>
              <a:t>) : </a:t>
            </a:r>
            <a:r>
              <a:rPr lang="ko-KR" altLang="en-US"/>
              <a:t>공격</a:t>
            </a:r>
            <a:endParaRPr lang="en-US" altLang="ko-KR"/>
          </a:p>
          <a:p>
            <a:r>
              <a:rPr lang="en-US" altLang="ko-KR"/>
              <a:t>S(</a:t>
            </a:r>
            <a:r>
              <a:rPr lang="ko-KR" altLang="en-US"/>
              <a:t>노란색</a:t>
            </a:r>
            <a:r>
              <a:rPr lang="en-US" altLang="ko-KR"/>
              <a:t>) : </a:t>
            </a:r>
            <a:r>
              <a:rPr lang="ko-KR" altLang="en-US"/>
              <a:t>정지</a:t>
            </a:r>
            <a:endParaRPr lang="en-US" altLang="ko-KR"/>
          </a:p>
          <a:p>
            <a:r>
              <a:rPr lang="ko-KR" altLang="en-US"/>
              <a:t>마우스 오른쪽 클릭 </a:t>
            </a:r>
            <a:r>
              <a:rPr lang="en-US" altLang="ko-KR"/>
              <a:t>: </a:t>
            </a:r>
            <a:r>
              <a:rPr lang="ko-KR" altLang="en-US"/>
              <a:t>지면일 경우 해당 위치로 이동</a:t>
            </a:r>
            <a:r>
              <a:rPr lang="en-US" altLang="ko-KR"/>
              <a:t>, </a:t>
            </a:r>
            <a:r>
              <a:rPr lang="ko-KR" altLang="en-US"/>
              <a:t>적대적 객체일 경우 공격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260E61-7E92-4AF9-9C81-4B99D10BA7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05050"/>
            <a:ext cx="575310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F087F2-61A0-4FC7-B82B-A9FD5B2F1960}"/>
              </a:ext>
            </a:extLst>
          </p:cNvPr>
          <p:cNvSpPr txBox="1"/>
          <p:nvPr/>
        </p:nvSpPr>
        <p:spPr>
          <a:xfrm>
            <a:off x="8629404" y="455295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54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개발환경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비주얼 스튜디오 </a:t>
            </a:r>
            <a:r>
              <a:rPr lang="en-US" altLang="ko-KR" dirty="0"/>
              <a:t>2017</a:t>
            </a:r>
          </a:p>
          <a:p>
            <a:r>
              <a:rPr lang="en-US" altLang="ko-KR" dirty="0"/>
              <a:t>3ds Max 2017</a:t>
            </a:r>
          </a:p>
          <a:p>
            <a:r>
              <a:rPr lang="en-US" altLang="ko-KR" dirty="0"/>
              <a:t>GitHub</a:t>
            </a:r>
          </a:p>
          <a:p>
            <a:r>
              <a:rPr lang="en-US" altLang="ko-KR" dirty="0"/>
              <a:t>Trello</a:t>
            </a:r>
          </a:p>
          <a:p>
            <a:r>
              <a:rPr lang="en-US" altLang="ko-KR" dirty="0"/>
              <a:t>Slack</a:t>
            </a:r>
          </a:p>
          <a:p>
            <a:r>
              <a:rPr lang="en-US" altLang="ko-KR" dirty="0"/>
              <a:t>Window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60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중점 연구분야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5747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50</TotalTime>
  <Words>269</Words>
  <Application>Microsoft Office PowerPoint</Application>
  <PresentationFormat>와이드스크린</PresentationFormat>
  <Paragraphs>61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돋움</vt:lpstr>
      <vt:lpstr>휴먼모음T</vt:lpstr>
      <vt:lpstr>Arial Black</vt:lpstr>
      <vt:lpstr>Franklin Gothic Book</vt:lpstr>
      <vt:lpstr>Crop</vt:lpstr>
      <vt:lpstr>Legend of doodle</vt:lpstr>
      <vt:lpstr>목차</vt:lpstr>
      <vt:lpstr>연구목적</vt:lpstr>
      <vt:lpstr>게임소개 및 특징</vt:lpstr>
      <vt:lpstr>게임소개 및 특징</vt:lpstr>
      <vt:lpstr>게임소개 및 특징</vt:lpstr>
      <vt:lpstr>게임방법</vt:lpstr>
      <vt:lpstr>개발환경</vt:lpstr>
      <vt:lpstr>중점 연구분야</vt:lpstr>
      <vt:lpstr>연구분야 세부– 서버</vt:lpstr>
      <vt:lpstr>연구분야 세부– 그래픽</vt:lpstr>
      <vt:lpstr>연구분야 세부– 클라이언트</vt:lpstr>
      <vt:lpstr>타 게임과의 비교</vt:lpstr>
      <vt:lpstr>개발일정 및 구성원 역할 분담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taegyu gang</cp:lastModifiedBy>
  <cp:revision>8</cp:revision>
  <dcterms:created xsi:type="dcterms:W3CDTF">2017-11-27T13:46:01Z</dcterms:created>
  <dcterms:modified xsi:type="dcterms:W3CDTF">2017-12-04T10:48:07Z</dcterms:modified>
</cp:coreProperties>
</file>