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66" r:id="rId6"/>
    <p:sldId id="26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87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77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87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63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44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80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322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79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379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63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98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12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BEBC9-9D7F-4E45-8DD9-C2FE47D9C232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56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A5BE18-3EBA-44A4-A61C-1CE02B9A3794}"/>
              </a:ext>
            </a:extLst>
          </p:cNvPr>
          <p:cNvSpPr txBox="1"/>
          <p:nvPr/>
        </p:nvSpPr>
        <p:spPr>
          <a:xfrm>
            <a:off x="644236" y="1293669"/>
            <a:ext cx="7138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질의 </a:t>
            </a:r>
            <a:r>
              <a:rPr lang="en-US" altLang="ko-KR" sz="2400" dirty="0"/>
              <a:t>1) </a:t>
            </a:r>
            <a:r>
              <a:rPr lang="ko-KR" altLang="en-US" sz="2400" dirty="0"/>
              <a:t>게임을 구매하지 않고 </a:t>
            </a:r>
            <a:endParaRPr lang="en-US" altLang="ko-KR" sz="2400" dirty="0"/>
          </a:p>
          <a:p>
            <a:r>
              <a:rPr lang="ko-KR" altLang="en-US" sz="2400" dirty="0"/>
              <a:t>퍼블리싱이 카카오이면서 </a:t>
            </a:r>
            <a:r>
              <a:rPr lang="en-US" altLang="ko-KR" sz="2400" dirty="0"/>
              <a:t>PC</a:t>
            </a:r>
            <a:r>
              <a:rPr lang="ko-KR" altLang="en-US" sz="2400" dirty="0"/>
              <a:t>방에서 접속한 사람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D6254F-BFBD-44CA-A518-4D8081AAF315}"/>
              </a:ext>
            </a:extLst>
          </p:cNvPr>
          <p:cNvSpPr/>
          <p:nvPr/>
        </p:nvSpPr>
        <p:spPr>
          <a:xfrm>
            <a:off x="-1" y="0"/>
            <a:ext cx="9144000" cy="68580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1A742499-A428-4037-B27A-7A20978ED9B1}"/>
              </a:ext>
            </a:extLst>
          </p:cNvPr>
          <p:cNvSpPr/>
          <p:nvPr/>
        </p:nvSpPr>
        <p:spPr>
          <a:xfrm rot="18901157">
            <a:off x="-2231108" y="-515239"/>
            <a:ext cx="6838638" cy="342900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부분 원형 11">
            <a:extLst>
              <a:ext uri="{FF2B5EF4-FFF2-40B4-BE49-F238E27FC236}">
                <a16:creationId xmlns:a16="http://schemas.microsoft.com/office/drawing/2014/main" id="{25AEC250-31E4-4D14-8D14-55B1F17D08B5}"/>
              </a:ext>
            </a:extLst>
          </p:cNvPr>
          <p:cNvSpPr/>
          <p:nvPr/>
        </p:nvSpPr>
        <p:spPr>
          <a:xfrm>
            <a:off x="5507984" y="3429000"/>
            <a:ext cx="7272032" cy="6858000"/>
          </a:xfrm>
          <a:prstGeom prst="pie">
            <a:avLst>
              <a:gd name="adj1" fmla="val 10782533"/>
              <a:gd name="adj2" fmla="val 16200000"/>
            </a:avLst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46153B2-1C9E-47C0-8D98-0A2EFBD8F668}"/>
              </a:ext>
            </a:extLst>
          </p:cNvPr>
          <p:cNvSpPr/>
          <p:nvPr/>
        </p:nvSpPr>
        <p:spPr>
          <a:xfrm>
            <a:off x="2276475" y="2028825"/>
            <a:ext cx="4591050" cy="280035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97F018-F9DE-42F0-BA7D-A852480CA526}"/>
              </a:ext>
            </a:extLst>
          </p:cNvPr>
          <p:cNvSpPr/>
          <p:nvPr/>
        </p:nvSpPr>
        <p:spPr>
          <a:xfrm>
            <a:off x="2295525" y="3075057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Level Design _ Map</a:t>
            </a:r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3FF7AE14-5CA9-4493-9278-00C37B8577F4}"/>
              </a:ext>
            </a:extLst>
          </p:cNvPr>
          <p:cNvSpPr txBox="1">
            <a:spLocks/>
          </p:cNvSpPr>
          <p:nvPr/>
        </p:nvSpPr>
        <p:spPr>
          <a:xfrm>
            <a:off x="3268631" y="4123924"/>
            <a:ext cx="3276102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2013182034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이용선 작성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2013180003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김나단 수정</a:t>
            </a:r>
          </a:p>
        </p:txBody>
      </p:sp>
    </p:spTree>
    <p:extLst>
      <p:ext uri="{BB962C8B-B14F-4D97-AF65-F5344CB8AC3E}">
        <p14:creationId xmlns:p14="http://schemas.microsoft.com/office/powerpoint/2010/main" val="325704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FD637-76AC-42C7-A03A-482E1352C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1DE09B1-3B3B-40F3-9F83-A8717BEB8997}"/>
              </a:ext>
            </a:extLst>
          </p:cNvPr>
          <p:cNvGrpSpPr/>
          <p:nvPr/>
        </p:nvGrpSpPr>
        <p:grpSpPr>
          <a:xfrm>
            <a:off x="-2231108" y="-515239"/>
            <a:ext cx="11375108" cy="7373239"/>
            <a:chOff x="-2231108" y="-515239"/>
            <a:chExt cx="11375108" cy="737323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48C2136-D451-4A19-A9C6-E6D8E973339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C196F23B-9B3A-472E-9F61-903D8A44C06A}"/>
                </a:ext>
              </a:extLst>
            </p:cNvPr>
            <p:cNvSpPr/>
            <p:nvPr/>
          </p:nvSpPr>
          <p:spPr>
            <a:xfrm rot="18901157">
              <a:off x="-2231108" y="-515239"/>
              <a:ext cx="6838638" cy="3429000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사다리꼴 7">
              <a:extLst>
                <a:ext uri="{FF2B5EF4-FFF2-40B4-BE49-F238E27FC236}">
                  <a16:creationId xmlns:a16="http://schemas.microsoft.com/office/drawing/2014/main" id="{BC5DF792-CC8A-4E19-87D7-60B844A87797}"/>
                </a:ext>
              </a:extLst>
            </p:cNvPr>
            <p:cNvSpPr/>
            <p:nvPr/>
          </p:nvSpPr>
          <p:spPr>
            <a:xfrm>
              <a:off x="449100" y="490356"/>
              <a:ext cx="457200" cy="705965"/>
            </a:xfrm>
            <a:prstGeom prst="trapezoid">
              <a:avLst>
                <a:gd name="adj" fmla="val 21252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ADCCE55B-00C4-468E-A060-D22B705955E3}"/>
                </a:ext>
              </a:extLst>
            </p:cNvPr>
            <p:cNvCxnSpPr>
              <a:cxnSpLocks/>
            </p:cNvCxnSpPr>
            <p:nvPr/>
          </p:nvCxnSpPr>
          <p:spPr>
            <a:xfrm>
              <a:off x="558800" y="1184747"/>
              <a:ext cx="4610100" cy="0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5F5E12-08FB-4421-98F8-E948931735B5}"/>
              </a:ext>
            </a:extLst>
          </p:cNvPr>
          <p:cNvSpPr/>
          <p:nvPr/>
        </p:nvSpPr>
        <p:spPr>
          <a:xfrm>
            <a:off x="906300" y="520172"/>
            <a:ext cx="7609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/>
              <a:t>#. </a:t>
            </a:r>
            <a:r>
              <a:rPr lang="ko-KR" altLang="en-US" sz="3600" b="1" dirty="0"/>
              <a:t>맵 전체 </a:t>
            </a:r>
            <a:r>
              <a:rPr lang="en-US" altLang="ko-KR" sz="3600" b="1" dirty="0"/>
              <a:t>(Top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View) </a:t>
            </a:r>
            <a:endParaRPr lang="ko-KR" altLang="en-US" sz="3600" b="1" dirty="0"/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D29ADC13-65E0-48E2-94B4-5F5D7E488D0B}"/>
              </a:ext>
            </a:extLst>
          </p:cNvPr>
          <p:cNvSpPr txBox="1">
            <a:spLocks/>
          </p:cNvSpPr>
          <p:nvPr/>
        </p:nvSpPr>
        <p:spPr>
          <a:xfrm>
            <a:off x="677700" y="1504623"/>
            <a:ext cx="1553527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Map (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전체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9A95F6F6-C48C-4005-8A23-B25AC476EB91}"/>
              </a:ext>
            </a:extLst>
          </p:cNvPr>
          <p:cNvSpPr txBox="1">
            <a:spLocks/>
          </p:cNvSpPr>
          <p:nvPr/>
        </p:nvSpPr>
        <p:spPr>
          <a:xfrm>
            <a:off x="677700" y="6034068"/>
            <a:ext cx="6653542" cy="303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오브젝트는 </a:t>
            </a:r>
            <a:r>
              <a:rPr lang="en-US" altLang="ko-KR" sz="2000" b="1" strike="sngStrike" dirty="0">
                <a:solidFill>
                  <a:srgbClr val="FF0000"/>
                </a:solidFill>
              </a:rPr>
              <a:t>2m x 1m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배치 이후 크기 조절 한 상태입니다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0A5EF88D-0DA0-4B41-8892-675F5EE6F310}"/>
              </a:ext>
            </a:extLst>
          </p:cNvPr>
          <p:cNvGrpSpPr/>
          <p:nvPr/>
        </p:nvGrpSpPr>
        <p:grpSpPr>
          <a:xfrm>
            <a:off x="-1" y="1196319"/>
            <a:ext cx="9144001" cy="4829611"/>
            <a:chOff x="-37592000" y="-18650043"/>
            <a:chExt cx="87782400" cy="46364259"/>
          </a:xfrm>
        </p:grpSpPr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C79C01BB-9FFA-490F-B022-EF364D033F1A}"/>
                </a:ext>
              </a:extLst>
            </p:cNvPr>
            <p:cNvSpPr/>
            <p:nvPr/>
          </p:nvSpPr>
          <p:spPr>
            <a:xfrm>
              <a:off x="-29904000" y="-11142000"/>
              <a:ext cx="72000000" cy="3600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8240DCCE-30B6-4D3F-BCE8-C3B143EA43CC}"/>
                </a:ext>
              </a:extLst>
            </p:cNvPr>
            <p:cNvSpPr/>
            <p:nvPr/>
          </p:nvSpPr>
          <p:spPr>
            <a:xfrm>
              <a:off x="-36204000" y="1537016"/>
              <a:ext cx="12600000" cy="1080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8C86FEDA-EB2C-45BC-9F2F-E8704B5F0128}"/>
                </a:ext>
              </a:extLst>
            </p:cNvPr>
            <p:cNvSpPr/>
            <p:nvPr/>
          </p:nvSpPr>
          <p:spPr>
            <a:xfrm>
              <a:off x="35946035" y="1458000"/>
              <a:ext cx="12600000" cy="108000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6369D2C5-5C20-4224-A0F8-5F6BD0331E1F}"/>
                </a:ext>
              </a:extLst>
            </p:cNvPr>
            <p:cNvSpPr/>
            <p:nvPr/>
          </p:nvSpPr>
          <p:spPr>
            <a:xfrm>
              <a:off x="1596000" y="3258000"/>
              <a:ext cx="9000000" cy="72000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1/2 액자 177">
              <a:extLst>
                <a:ext uri="{FF2B5EF4-FFF2-40B4-BE49-F238E27FC236}">
                  <a16:creationId xmlns:a16="http://schemas.microsoft.com/office/drawing/2014/main" id="{7ABBF47D-5D17-432B-A0E3-B1864601B71F}"/>
                </a:ext>
              </a:extLst>
            </p:cNvPr>
            <p:cNvSpPr/>
            <p:nvPr/>
          </p:nvSpPr>
          <p:spPr>
            <a:xfrm rot="9844772">
              <a:off x="-11225084" y="-1666253"/>
              <a:ext cx="10800000" cy="5400000"/>
            </a:xfrm>
            <a:prstGeom prst="halfFram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9" name="1/2 액자 178">
              <a:extLst>
                <a:ext uri="{FF2B5EF4-FFF2-40B4-BE49-F238E27FC236}">
                  <a16:creationId xmlns:a16="http://schemas.microsoft.com/office/drawing/2014/main" id="{2074E01D-1987-4813-96D1-40B46E6D1BB7}"/>
                </a:ext>
              </a:extLst>
            </p:cNvPr>
            <p:cNvSpPr/>
            <p:nvPr/>
          </p:nvSpPr>
          <p:spPr>
            <a:xfrm rot="2062175">
              <a:off x="-11381460" y="11851588"/>
              <a:ext cx="10800000" cy="5400000"/>
            </a:xfrm>
            <a:prstGeom prst="halfFram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4029C8BD-F9C5-4329-A6B2-BB63D40E62B2}"/>
                </a:ext>
              </a:extLst>
            </p:cNvPr>
            <p:cNvCxnSpPr/>
            <p:nvPr/>
          </p:nvCxnSpPr>
          <p:spPr>
            <a:xfrm>
              <a:off x="6096000" y="-18650043"/>
              <a:ext cx="0" cy="463296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9A77CE90-0190-4046-85FC-3A7D880B009D}"/>
                </a:ext>
              </a:extLst>
            </p:cNvPr>
            <p:cNvCxnSpPr/>
            <p:nvPr/>
          </p:nvCxnSpPr>
          <p:spPr>
            <a:xfrm>
              <a:off x="-37185600" y="6858000"/>
              <a:ext cx="873760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6FCB546D-8C66-46E5-810F-48FD25AE291D}"/>
                </a:ext>
              </a:extLst>
            </p:cNvPr>
            <p:cNvCxnSpPr>
              <a:cxnSpLocks/>
            </p:cNvCxnSpPr>
            <p:nvPr/>
          </p:nvCxnSpPr>
          <p:spPr>
            <a:xfrm>
              <a:off x="-11904000" y="-15544800"/>
              <a:ext cx="0" cy="43259016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E0DAC3E8-A5B8-480B-B305-5BFCBF7232D3}"/>
                </a:ext>
              </a:extLst>
            </p:cNvPr>
            <p:cNvCxnSpPr>
              <a:cxnSpLocks/>
            </p:cNvCxnSpPr>
            <p:nvPr/>
          </p:nvCxnSpPr>
          <p:spPr>
            <a:xfrm>
              <a:off x="24096000" y="-14765471"/>
              <a:ext cx="0" cy="4170035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381EAC3C-2D12-4CA0-9996-DFA511D3C167}"/>
                </a:ext>
              </a:extLst>
            </p:cNvPr>
            <p:cNvCxnSpPr/>
            <p:nvPr/>
          </p:nvCxnSpPr>
          <p:spPr>
            <a:xfrm>
              <a:off x="-37592000" y="-2070211"/>
              <a:ext cx="873760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7E57E4DD-4AE3-459A-B618-3987BB6EEC6D}"/>
                </a:ext>
              </a:extLst>
            </p:cNvPr>
            <p:cNvCxnSpPr/>
            <p:nvPr/>
          </p:nvCxnSpPr>
          <p:spPr>
            <a:xfrm>
              <a:off x="-37185600" y="15709380"/>
              <a:ext cx="873760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1/2 액자 185">
              <a:extLst>
                <a:ext uri="{FF2B5EF4-FFF2-40B4-BE49-F238E27FC236}">
                  <a16:creationId xmlns:a16="http://schemas.microsoft.com/office/drawing/2014/main" id="{38E81858-4A5F-4A2D-94B0-415ABF8653C8}"/>
                </a:ext>
              </a:extLst>
            </p:cNvPr>
            <p:cNvSpPr/>
            <p:nvPr/>
          </p:nvSpPr>
          <p:spPr>
            <a:xfrm rot="20640000">
              <a:off x="13404659" y="10218431"/>
              <a:ext cx="10800000" cy="5400000"/>
            </a:xfrm>
            <a:prstGeom prst="halfFram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7" name="1/2 액자 186">
              <a:extLst>
                <a:ext uri="{FF2B5EF4-FFF2-40B4-BE49-F238E27FC236}">
                  <a16:creationId xmlns:a16="http://schemas.microsoft.com/office/drawing/2014/main" id="{565C6D19-0D3E-4B7F-8991-F0D7A93F91EF}"/>
                </a:ext>
              </a:extLst>
            </p:cNvPr>
            <p:cNvSpPr/>
            <p:nvPr/>
          </p:nvSpPr>
          <p:spPr>
            <a:xfrm rot="12840000">
              <a:off x="12338000" y="-3607219"/>
              <a:ext cx="10800000" cy="5400000"/>
            </a:xfrm>
            <a:prstGeom prst="halfFram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38637C3F-9584-4DCD-84CD-69F5907DE9EC}"/>
                </a:ext>
              </a:extLst>
            </p:cNvPr>
            <p:cNvSpPr/>
            <p:nvPr/>
          </p:nvSpPr>
          <p:spPr>
            <a:xfrm>
              <a:off x="3396000" y="-12942000"/>
              <a:ext cx="5400000" cy="36000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76C3DAC7-935E-494B-8AF8-1646574FBCDC}"/>
                </a:ext>
              </a:extLst>
            </p:cNvPr>
            <p:cNvSpPr/>
            <p:nvPr/>
          </p:nvSpPr>
          <p:spPr>
            <a:xfrm>
              <a:off x="3396000" y="23058000"/>
              <a:ext cx="5400000" cy="36000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막힌 원호 189">
              <a:extLst>
                <a:ext uri="{FF2B5EF4-FFF2-40B4-BE49-F238E27FC236}">
                  <a16:creationId xmlns:a16="http://schemas.microsoft.com/office/drawing/2014/main" id="{B526BD72-B1A0-4643-8413-3F7E2EF2FC82}"/>
                </a:ext>
              </a:extLst>
            </p:cNvPr>
            <p:cNvSpPr/>
            <p:nvPr/>
          </p:nvSpPr>
          <p:spPr>
            <a:xfrm>
              <a:off x="-29904000" y="-6925484"/>
              <a:ext cx="71999999" cy="15840000"/>
            </a:xfrm>
            <a:prstGeom prst="blockArc">
              <a:avLst>
                <a:gd name="adj1" fmla="val 10721060"/>
                <a:gd name="adj2" fmla="val 71603"/>
                <a:gd name="adj3" fmla="val 1255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1" name="막힌 원호 190">
              <a:extLst>
                <a:ext uri="{FF2B5EF4-FFF2-40B4-BE49-F238E27FC236}">
                  <a16:creationId xmlns:a16="http://schemas.microsoft.com/office/drawing/2014/main" id="{03DA1740-14ED-4ABC-B80C-09108CB1D69C}"/>
                </a:ext>
              </a:extLst>
            </p:cNvPr>
            <p:cNvSpPr/>
            <p:nvPr/>
          </p:nvSpPr>
          <p:spPr>
            <a:xfrm rot="10800000">
              <a:off x="-29904001" y="5117351"/>
              <a:ext cx="71999999" cy="15709256"/>
            </a:xfrm>
            <a:prstGeom prst="blockArc">
              <a:avLst>
                <a:gd name="adj1" fmla="val 10721060"/>
                <a:gd name="adj2" fmla="val 71603"/>
                <a:gd name="adj3" fmla="val 1255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46CE7F12-815E-4F33-8DA3-8351457FEFA7}"/>
                </a:ext>
              </a:extLst>
            </p:cNvPr>
            <p:cNvSpPr/>
            <p:nvPr/>
          </p:nvSpPr>
          <p:spPr>
            <a:xfrm>
              <a:off x="-15504000" y="-6630717"/>
              <a:ext cx="2160000" cy="21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5DE76ABD-7E56-403F-BA99-A86AFA80D7B3}"/>
                </a:ext>
              </a:extLst>
            </p:cNvPr>
            <p:cNvSpPr/>
            <p:nvPr/>
          </p:nvSpPr>
          <p:spPr>
            <a:xfrm>
              <a:off x="-1104000" y="-5719553"/>
              <a:ext cx="2160000" cy="21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E2A84917-9D34-4F95-8D86-EE261B372EF0}"/>
                </a:ext>
              </a:extLst>
            </p:cNvPr>
            <p:cNvSpPr/>
            <p:nvPr/>
          </p:nvSpPr>
          <p:spPr>
            <a:xfrm>
              <a:off x="-15504000" y="18523549"/>
              <a:ext cx="2160000" cy="21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8F772D1C-3337-4509-9C59-D415731D557D}"/>
                </a:ext>
              </a:extLst>
            </p:cNvPr>
            <p:cNvSpPr/>
            <p:nvPr/>
          </p:nvSpPr>
          <p:spPr>
            <a:xfrm>
              <a:off x="-1104000" y="17765895"/>
              <a:ext cx="2160000" cy="21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1648D680-8F39-4E52-ABF1-90DA1C4973FA}"/>
                </a:ext>
              </a:extLst>
            </p:cNvPr>
            <p:cNvSpPr/>
            <p:nvPr/>
          </p:nvSpPr>
          <p:spPr>
            <a:xfrm>
              <a:off x="11496000" y="-5719553"/>
              <a:ext cx="2160000" cy="21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A05438D3-E084-42FD-8625-5F3108B51FD1}"/>
                </a:ext>
              </a:extLst>
            </p:cNvPr>
            <p:cNvSpPr/>
            <p:nvPr/>
          </p:nvSpPr>
          <p:spPr>
            <a:xfrm>
              <a:off x="11496000" y="17830800"/>
              <a:ext cx="2160000" cy="21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A2981F7E-C353-4642-AD6C-F7510266552F}"/>
                </a:ext>
              </a:extLst>
            </p:cNvPr>
            <p:cNvSpPr/>
            <p:nvPr/>
          </p:nvSpPr>
          <p:spPr>
            <a:xfrm>
              <a:off x="25896000" y="-6478317"/>
              <a:ext cx="2160000" cy="21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327E1F4F-A845-4961-AFC9-655CE5457F85}"/>
                </a:ext>
              </a:extLst>
            </p:cNvPr>
            <p:cNvSpPr/>
            <p:nvPr/>
          </p:nvSpPr>
          <p:spPr>
            <a:xfrm>
              <a:off x="25896000" y="18675949"/>
              <a:ext cx="2160000" cy="21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0" name="막힌 원호 199">
              <a:extLst>
                <a:ext uri="{FF2B5EF4-FFF2-40B4-BE49-F238E27FC236}">
                  <a16:creationId xmlns:a16="http://schemas.microsoft.com/office/drawing/2014/main" id="{693AE5CA-4854-49DB-9BE2-14C6F3726E37}"/>
                </a:ext>
              </a:extLst>
            </p:cNvPr>
            <p:cNvSpPr/>
            <p:nvPr/>
          </p:nvSpPr>
          <p:spPr>
            <a:xfrm rot="5400000">
              <a:off x="21155200" y="-312774"/>
              <a:ext cx="13801599" cy="13801599"/>
            </a:xfrm>
            <a:prstGeom prst="blockArc">
              <a:avLst>
                <a:gd name="adj1" fmla="val 10800000"/>
                <a:gd name="adj2" fmla="val 0"/>
                <a:gd name="adj3" fmla="val 13958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1" name="막힌 원호 200">
              <a:extLst>
                <a:ext uri="{FF2B5EF4-FFF2-40B4-BE49-F238E27FC236}">
                  <a16:creationId xmlns:a16="http://schemas.microsoft.com/office/drawing/2014/main" id="{E612D726-B894-4152-95A9-8B1236D2B27F}"/>
                </a:ext>
              </a:extLst>
            </p:cNvPr>
            <p:cNvSpPr/>
            <p:nvPr/>
          </p:nvSpPr>
          <p:spPr>
            <a:xfrm rot="16200000">
              <a:off x="-22421426" y="-191175"/>
              <a:ext cx="13680000" cy="13680000"/>
            </a:xfrm>
            <a:prstGeom prst="blockArc">
              <a:avLst>
                <a:gd name="adj1" fmla="val 10800000"/>
                <a:gd name="adj2" fmla="val 0"/>
                <a:gd name="adj3" fmla="val 13958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2" name="사각형: 둥근 모서리 201">
              <a:extLst>
                <a:ext uri="{FF2B5EF4-FFF2-40B4-BE49-F238E27FC236}">
                  <a16:creationId xmlns:a16="http://schemas.microsoft.com/office/drawing/2014/main" id="{B593B9A1-EC23-47DE-B91D-AD50136191B0}"/>
                </a:ext>
              </a:extLst>
            </p:cNvPr>
            <p:cNvSpPr/>
            <p:nvPr/>
          </p:nvSpPr>
          <p:spPr>
            <a:xfrm rot="16200000">
              <a:off x="-404399" y="6295701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사각형: 둥근 모서리 202">
              <a:extLst>
                <a:ext uri="{FF2B5EF4-FFF2-40B4-BE49-F238E27FC236}">
                  <a16:creationId xmlns:a16="http://schemas.microsoft.com/office/drawing/2014/main" id="{7CAB9FAA-C690-4618-A9C8-6ABD2E596D9F}"/>
                </a:ext>
              </a:extLst>
            </p:cNvPr>
            <p:cNvSpPr/>
            <p:nvPr/>
          </p:nvSpPr>
          <p:spPr>
            <a:xfrm rot="16200000">
              <a:off x="9440401" y="6295701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사각형: 둥근 모서리 203">
              <a:extLst>
                <a:ext uri="{FF2B5EF4-FFF2-40B4-BE49-F238E27FC236}">
                  <a16:creationId xmlns:a16="http://schemas.microsoft.com/office/drawing/2014/main" id="{48268CB6-FA7E-42A1-8D4B-2568A211FB13}"/>
                </a:ext>
              </a:extLst>
            </p:cNvPr>
            <p:cNvSpPr/>
            <p:nvPr/>
          </p:nvSpPr>
          <p:spPr>
            <a:xfrm>
              <a:off x="1024802" y="20115949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사각형: 둥근 모서리 204">
              <a:extLst>
                <a:ext uri="{FF2B5EF4-FFF2-40B4-BE49-F238E27FC236}">
                  <a16:creationId xmlns:a16="http://schemas.microsoft.com/office/drawing/2014/main" id="{3B1D9FBC-AA4F-4508-8154-7F63377ABC67}"/>
                </a:ext>
              </a:extLst>
            </p:cNvPr>
            <p:cNvSpPr/>
            <p:nvPr/>
          </p:nvSpPr>
          <p:spPr>
            <a:xfrm>
              <a:off x="8703201" y="20106608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사각형: 둥근 모서리 205">
              <a:extLst>
                <a:ext uri="{FF2B5EF4-FFF2-40B4-BE49-F238E27FC236}">
                  <a16:creationId xmlns:a16="http://schemas.microsoft.com/office/drawing/2014/main" id="{9C20BBAF-754B-41FF-A5D8-34059F99DC32}"/>
                </a:ext>
              </a:extLst>
            </p:cNvPr>
            <p:cNvSpPr/>
            <p:nvPr/>
          </p:nvSpPr>
          <p:spPr>
            <a:xfrm>
              <a:off x="-6686398" y="17779510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사각형: 둥근 모서리 206">
              <a:extLst>
                <a:ext uri="{FF2B5EF4-FFF2-40B4-BE49-F238E27FC236}">
                  <a16:creationId xmlns:a16="http://schemas.microsoft.com/office/drawing/2014/main" id="{B62755E2-97DB-4C91-85D9-5FE53787D8B1}"/>
                </a:ext>
              </a:extLst>
            </p:cNvPr>
            <p:cNvSpPr/>
            <p:nvPr/>
          </p:nvSpPr>
          <p:spPr>
            <a:xfrm>
              <a:off x="-24716600" y="15240487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사각형: 둥근 모서리 207">
              <a:extLst>
                <a:ext uri="{FF2B5EF4-FFF2-40B4-BE49-F238E27FC236}">
                  <a16:creationId xmlns:a16="http://schemas.microsoft.com/office/drawing/2014/main" id="{92552315-6D76-49A9-88E1-BB58A8515BFD}"/>
                </a:ext>
              </a:extLst>
            </p:cNvPr>
            <p:cNvSpPr/>
            <p:nvPr/>
          </p:nvSpPr>
          <p:spPr>
            <a:xfrm>
              <a:off x="4905200" y="18093306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사각형: 둥근 모서리 208">
              <a:extLst>
                <a:ext uri="{FF2B5EF4-FFF2-40B4-BE49-F238E27FC236}">
                  <a16:creationId xmlns:a16="http://schemas.microsoft.com/office/drawing/2014/main" id="{EFA4F478-999E-41B1-AD89-43DCB77FCC1B}"/>
                </a:ext>
              </a:extLst>
            </p:cNvPr>
            <p:cNvSpPr/>
            <p:nvPr/>
          </p:nvSpPr>
          <p:spPr>
            <a:xfrm>
              <a:off x="1180600" y="24181284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사각형: 둥근 모서리 209">
              <a:extLst>
                <a:ext uri="{FF2B5EF4-FFF2-40B4-BE49-F238E27FC236}">
                  <a16:creationId xmlns:a16="http://schemas.microsoft.com/office/drawing/2014/main" id="{B11F0E73-44E6-466C-ADC0-91306A2D45BA}"/>
                </a:ext>
              </a:extLst>
            </p:cNvPr>
            <p:cNvSpPr/>
            <p:nvPr/>
          </p:nvSpPr>
          <p:spPr>
            <a:xfrm>
              <a:off x="8500001" y="24181284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사각형: 둥근 모서리 210">
              <a:extLst>
                <a:ext uri="{FF2B5EF4-FFF2-40B4-BE49-F238E27FC236}">
                  <a16:creationId xmlns:a16="http://schemas.microsoft.com/office/drawing/2014/main" id="{A7A6D4A3-54CC-4015-A35A-0CBF3A1EFD05}"/>
                </a:ext>
              </a:extLst>
            </p:cNvPr>
            <p:cNvSpPr/>
            <p:nvPr/>
          </p:nvSpPr>
          <p:spPr>
            <a:xfrm>
              <a:off x="16626000" y="17876714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사각형: 둥근 모서리 211">
              <a:extLst>
                <a:ext uri="{FF2B5EF4-FFF2-40B4-BE49-F238E27FC236}">
                  <a16:creationId xmlns:a16="http://schemas.microsoft.com/office/drawing/2014/main" id="{23BA9D06-4257-4829-8106-5CDF58F2122F}"/>
                </a:ext>
              </a:extLst>
            </p:cNvPr>
            <p:cNvSpPr/>
            <p:nvPr/>
          </p:nvSpPr>
          <p:spPr>
            <a:xfrm>
              <a:off x="35946035" y="14520487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사각형: 둥근 모서리 212">
              <a:extLst>
                <a:ext uri="{FF2B5EF4-FFF2-40B4-BE49-F238E27FC236}">
                  <a16:creationId xmlns:a16="http://schemas.microsoft.com/office/drawing/2014/main" id="{937EC349-426D-4C3B-99E3-2336400BA46B}"/>
                </a:ext>
              </a:extLst>
            </p:cNvPr>
            <p:cNvSpPr/>
            <p:nvPr/>
          </p:nvSpPr>
          <p:spPr>
            <a:xfrm>
              <a:off x="962041" y="-7620831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사각형: 둥근 모서리 213">
              <a:extLst>
                <a:ext uri="{FF2B5EF4-FFF2-40B4-BE49-F238E27FC236}">
                  <a16:creationId xmlns:a16="http://schemas.microsoft.com/office/drawing/2014/main" id="{5358F21C-75F3-4D4B-8738-B0FFC3214587}"/>
                </a:ext>
              </a:extLst>
            </p:cNvPr>
            <p:cNvSpPr/>
            <p:nvPr/>
          </p:nvSpPr>
          <p:spPr>
            <a:xfrm>
              <a:off x="8549203" y="-7627643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사각형: 둥근 모서리 214">
              <a:extLst>
                <a:ext uri="{FF2B5EF4-FFF2-40B4-BE49-F238E27FC236}">
                  <a16:creationId xmlns:a16="http://schemas.microsoft.com/office/drawing/2014/main" id="{94CEDEEB-AD8B-4515-A05E-B1AA65CAFB06}"/>
                </a:ext>
              </a:extLst>
            </p:cNvPr>
            <p:cNvSpPr/>
            <p:nvPr/>
          </p:nvSpPr>
          <p:spPr>
            <a:xfrm>
              <a:off x="-6959198" y="-5076211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사각형: 둥근 모서리 215">
              <a:extLst>
                <a:ext uri="{FF2B5EF4-FFF2-40B4-BE49-F238E27FC236}">
                  <a16:creationId xmlns:a16="http://schemas.microsoft.com/office/drawing/2014/main" id="{7B29EE14-0C2C-4F79-A5DE-6CA0916F5972}"/>
                </a:ext>
              </a:extLst>
            </p:cNvPr>
            <p:cNvSpPr/>
            <p:nvPr/>
          </p:nvSpPr>
          <p:spPr>
            <a:xfrm>
              <a:off x="-24716600" y="-2952742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사각형: 둥근 모서리 216">
              <a:extLst>
                <a:ext uri="{FF2B5EF4-FFF2-40B4-BE49-F238E27FC236}">
                  <a16:creationId xmlns:a16="http://schemas.microsoft.com/office/drawing/2014/main" id="{0568EDA8-6FA1-4329-8898-BCD84032DA32}"/>
                </a:ext>
              </a:extLst>
            </p:cNvPr>
            <p:cNvSpPr/>
            <p:nvPr/>
          </p:nvSpPr>
          <p:spPr>
            <a:xfrm>
              <a:off x="4836000" y="-5269980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사각형: 둥근 모서리 217">
              <a:extLst>
                <a:ext uri="{FF2B5EF4-FFF2-40B4-BE49-F238E27FC236}">
                  <a16:creationId xmlns:a16="http://schemas.microsoft.com/office/drawing/2014/main" id="{DB30E9A5-630A-4190-92D9-926B4323E316}"/>
                </a:ext>
              </a:extLst>
            </p:cNvPr>
            <p:cNvSpPr/>
            <p:nvPr/>
          </p:nvSpPr>
          <p:spPr>
            <a:xfrm>
              <a:off x="16565965" y="-5183950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사각형: 둥근 모서리 218">
              <a:extLst>
                <a:ext uri="{FF2B5EF4-FFF2-40B4-BE49-F238E27FC236}">
                  <a16:creationId xmlns:a16="http://schemas.microsoft.com/office/drawing/2014/main" id="{7D788754-A009-416C-B77A-20F57C818ADD}"/>
                </a:ext>
              </a:extLst>
            </p:cNvPr>
            <p:cNvSpPr/>
            <p:nvPr/>
          </p:nvSpPr>
          <p:spPr>
            <a:xfrm>
              <a:off x="35615999" y="-2365925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사각형: 둥근 모서리 219">
              <a:extLst>
                <a:ext uri="{FF2B5EF4-FFF2-40B4-BE49-F238E27FC236}">
                  <a16:creationId xmlns:a16="http://schemas.microsoft.com/office/drawing/2014/main" id="{7C5DCD80-5E0B-48CD-8DFE-44CC7A790EC2}"/>
                </a:ext>
              </a:extLst>
            </p:cNvPr>
            <p:cNvSpPr/>
            <p:nvPr/>
          </p:nvSpPr>
          <p:spPr>
            <a:xfrm rot="10800000">
              <a:off x="4690988" y="10358620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사각형: 둥근 모서리 220">
              <a:extLst>
                <a:ext uri="{FF2B5EF4-FFF2-40B4-BE49-F238E27FC236}">
                  <a16:creationId xmlns:a16="http://schemas.microsoft.com/office/drawing/2014/main" id="{F770166D-A7A4-4CDA-AD38-7C6B89399ADF}"/>
                </a:ext>
              </a:extLst>
            </p:cNvPr>
            <p:cNvSpPr/>
            <p:nvPr/>
          </p:nvSpPr>
          <p:spPr>
            <a:xfrm rot="10800000">
              <a:off x="4790760" y="2440686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사각형: 둥근 모서리 221">
              <a:extLst>
                <a:ext uri="{FF2B5EF4-FFF2-40B4-BE49-F238E27FC236}">
                  <a16:creationId xmlns:a16="http://schemas.microsoft.com/office/drawing/2014/main" id="{384C9026-D05F-4450-BED1-F84E8F45CB03}"/>
                </a:ext>
              </a:extLst>
            </p:cNvPr>
            <p:cNvSpPr/>
            <p:nvPr/>
          </p:nvSpPr>
          <p:spPr>
            <a:xfrm>
              <a:off x="962041" y="-11681989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사각형: 둥근 모서리 222">
              <a:extLst>
                <a:ext uri="{FF2B5EF4-FFF2-40B4-BE49-F238E27FC236}">
                  <a16:creationId xmlns:a16="http://schemas.microsoft.com/office/drawing/2014/main" id="{93F9BB81-FB0E-4FB3-B620-366EDE000BFC}"/>
                </a:ext>
              </a:extLst>
            </p:cNvPr>
            <p:cNvSpPr/>
            <p:nvPr/>
          </p:nvSpPr>
          <p:spPr>
            <a:xfrm>
              <a:off x="8281442" y="-11681989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사각형: 둥근 모서리 223">
              <a:extLst>
                <a:ext uri="{FF2B5EF4-FFF2-40B4-BE49-F238E27FC236}">
                  <a16:creationId xmlns:a16="http://schemas.microsoft.com/office/drawing/2014/main" id="{C932FEAB-7329-4E9D-96A8-1388D8D1247A}"/>
                </a:ext>
              </a:extLst>
            </p:cNvPr>
            <p:cNvSpPr/>
            <p:nvPr/>
          </p:nvSpPr>
          <p:spPr>
            <a:xfrm rot="16200000">
              <a:off x="-16498577" y="110266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사각형: 둥근 모서리 224">
              <a:extLst>
                <a:ext uri="{FF2B5EF4-FFF2-40B4-BE49-F238E27FC236}">
                  <a16:creationId xmlns:a16="http://schemas.microsoft.com/office/drawing/2014/main" id="{140C14E2-BE81-4F12-B83B-979B16310A28}"/>
                </a:ext>
              </a:extLst>
            </p:cNvPr>
            <p:cNvSpPr/>
            <p:nvPr/>
          </p:nvSpPr>
          <p:spPr>
            <a:xfrm rot="16200000">
              <a:off x="-16498577" y="11797719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사각형: 둥근 모서리 225">
              <a:extLst>
                <a:ext uri="{FF2B5EF4-FFF2-40B4-BE49-F238E27FC236}">
                  <a16:creationId xmlns:a16="http://schemas.microsoft.com/office/drawing/2014/main" id="{175EB142-6520-4EDD-A1DB-CBEBE6650367}"/>
                </a:ext>
              </a:extLst>
            </p:cNvPr>
            <p:cNvSpPr/>
            <p:nvPr/>
          </p:nvSpPr>
          <p:spPr>
            <a:xfrm rot="16200000">
              <a:off x="26180401" y="110266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사각형: 둥근 모서리 226">
              <a:extLst>
                <a:ext uri="{FF2B5EF4-FFF2-40B4-BE49-F238E27FC236}">
                  <a16:creationId xmlns:a16="http://schemas.microsoft.com/office/drawing/2014/main" id="{8E38AC81-3EA3-44D7-90E9-67659503BF81}"/>
                </a:ext>
              </a:extLst>
            </p:cNvPr>
            <p:cNvSpPr/>
            <p:nvPr/>
          </p:nvSpPr>
          <p:spPr>
            <a:xfrm rot="16200000">
              <a:off x="26180401" y="11797719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사각형: 둥근 모서리 227">
              <a:extLst>
                <a:ext uri="{FF2B5EF4-FFF2-40B4-BE49-F238E27FC236}">
                  <a16:creationId xmlns:a16="http://schemas.microsoft.com/office/drawing/2014/main" id="{33B3B8B6-2161-42B4-BE3F-AA24F14E2ACF}"/>
                </a:ext>
              </a:extLst>
            </p:cNvPr>
            <p:cNvSpPr/>
            <p:nvPr/>
          </p:nvSpPr>
          <p:spPr>
            <a:xfrm rot="10800000">
              <a:off x="21292307" y="-1512876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사각형: 둥근 모서리 228">
              <a:extLst>
                <a:ext uri="{FF2B5EF4-FFF2-40B4-BE49-F238E27FC236}">
                  <a16:creationId xmlns:a16="http://schemas.microsoft.com/office/drawing/2014/main" id="{00C4AACF-F179-41A7-9754-AC6F7BB7669A}"/>
                </a:ext>
              </a:extLst>
            </p:cNvPr>
            <p:cNvSpPr/>
            <p:nvPr/>
          </p:nvSpPr>
          <p:spPr>
            <a:xfrm rot="10800000">
              <a:off x="-12238341" y="13517791"/>
              <a:ext cx="2880000" cy="144000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다이아몬드 229">
              <a:extLst>
                <a:ext uri="{FF2B5EF4-FFF2-40B4-BE49-F238E27FC236}">
                  <a16:creationId xmlns:a16="http://schemas.microsoft.com/office/drawing/2014/main" id="{A6AD8CA3-BA8A-4A62-9C0F-9AADC3063A67}"/>
                </a:ext>
              </a:extLst>
            </p:cNvPr>
            <p:cNvSpPr/>
            <p:nvPr/>
          </p:nvSpPr>
          <p:spPr>
            <a:xfrm>
              <a:off x="-7514615" y="13177645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다이아몬드 230">
              <a:extLst>
                <a:ext uri="{FF2B5EF4-FFF2-40B4-BE49-F238E27FC236}">
                  <a16:creationId xmlns:a16="http://schemas.microsoft.com/office/drawing/2014/main" id="{D525581E-3274-4221-B8C0-1B0D54946355}"/>
                </a:ext>
              </a:extLst>
            </p:cNvPr>
            <p:cNvSpPr/>
            <p:nvPr/>
          </p:nvSpPr>
          <p:spPr>
            <a:xfrm>
              <a:off x="-8844878" y="12270119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다이아몬드 231">
              <a:extLst>
                <a:ext uri="{FF2B5EF4-FFF2-40B4-BE49-F238E27FC236}">
                  <a16:creationId xmlns:a16="http://schemas.microsoft.com/office/drawing/2014/main" id="{9B501C0E-2F01-4D4B-86FD-BDFDC15F0002}"/>
                </a:ext>
              </a:extLst>
            </p:cNvPr>
            <p:cNvSpPr/>
            <p:nvPr/>
          </p:nvSpPr>
          <p:spPr>
            <a:xfrm>
              <a:off x="-9402506" y="13493757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다이아몬드 232">
              <a:extLst>
                <a:ext uri="{FF2B5EF4-FFF2-40B4-BE49-F238E27FC236}">
                  <a16:creationId xmlns:a16="http://schemas.microsoft.com/office/drawing/2014/main" id="{E5E5C026-3894-4BFA-BD7A-DD736CB601FA}"/>
                </a:ext>
              </a:extLst>
            </p:cNvPr>
            <p:cNvSpPr/>
            <p:nvPr/>
          </p:nvSpPr>
          <p:spPr>
            <a:xfrm>
              <a:off x="19142294" y="-235876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다이아몬드 233">
              <a:extLst>
                <a:ext uri="{FF2B5EF4-FFF2-40B4-BE49-F238E27FC236}">
                  <a16:creationId xmlns:a16="http://schemas.microsoft.com/office/drawing/2014/main" id="{FD176A78-E762-46B6-9ECB-DD7AA1592E9E}"/>
                </a:ext>
              </a:extLst>
            </p:cNvPr>
            <p:cNvSpPr/>
            <p:nvPr/>
          </p:nvSpPr>
          <p:spPr>
            <a:xfrm>
              <a:off x="16992282" y="-1351085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다이아몬드 234">
              <a:extLst>
                <a:ext uri="{FF2B5EF4-FFF2-40B4-BE49-F238E27FC236}">
                  <a16:creationId xmlns:a16="http://schemas.microsoft.com/office/drawing/2014/main" id="{AC3C7CDF-8331-4706-8BCD-309A9C7DA58C}"/>
                </a:ext>
              </a:extLst>
            </p:cNvPr>
            <p:cNvSpPr/>
            <p:nvPr/>
          </p:nvSpPr>
          <p:spPr>
            <a:xfrm>
              <a:off x="18772308" y="-1755146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다이아몬드 235">
              <a:extLst>
                <a:ext uri="{FF2B5EF4-FFF2-40B4-BE49-F238E27FC236}">
                  <a16:creationId xmlns:a16="http://schemas.microsoft.com/office/drawing/2014/main" id="{8D977360-7B0F-4200-B57B-2E15A194378C}"/>
                </a:ext>
              </a:extLst>
            </p:cNvPr>
            <p:cNvSpPr/>
            <p:nvPr/>
          </p:nvSpPr>
          <p:spPr>
            <a:xfrm>
              <a:off x="17488640" y="13177645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다이아몬드 236">
              <a:extLst>
                <a:ext uri="{FF2B5EF4-FFF2-40B4-BE49-F238E27FC236}">
                  <a16:creationId xmlns:a16="http://schemas.microsoft.com/office/drawing/2014/main" id="{92D53477-D43A-404D-A63C-25739D957BB9}"/>
                </a:ext>
              </a:extLst>
            </p:cNvPr>
            <p:cNvSpPr/>
            <p:nvPr/>
          </p:nvSpPr>
          <p:spPr>
            <a:xfrm>
              <a:off x="16158377" y="12270119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다이아몬드 237">
              <a:extLst>
                <a:ext uri="{FF2B5EF4-FFF2-40B4-BE49-F238E27FC236}">
                  <a16:creationId xmlns:a16="http://schemas.microsoft.com/office/drawing/2014/main" id="{1D2AC2DC-4220-458B-B688-CEB2E5C94D83}"/>
                </a:ext>
              </a:extLst>
            </p:cNvPr>
            <p:cNvSpPr/>
            <p:nvPr/>
          </p:nvSpPr>
          <p:spPr>
            <a:xfrm>
              <a:off x="15600749" y="13493757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다이아몬드 238">
              <a:extLst>
                <a:ext uri="{FF2B5EF4-FFF2-40B4-BE49-F238E27FC236}">
                  <a16:creationId xmlns:a16="http://schemas.microsoft.com/office/drawing/2014/main" id="{302AAB0C-3E5F-4E58-8377-D1C50A59B523}"/>
                </a:ext>
              </a:extLst>
            </p:cNvPr>
            <p:cNvSpPr/>
            <p:nvPr/>
          </p:nvSpPr>
          <p:spPr>
            <a:xfrm>
              <a:off x="-4259005" y="-645672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다이아몬드 239">
              <a:extLst>
                <a:ext uri="{FF2B5EF4-FFF2-40B4-BE49-F238E27FC236}">
                  <a16:creationId xmlns:a16="http://schemas.microsoft.com/office/drawing/2014/main" id="{74DAF8C8-E612-42E4-AA3F-3F13AE707588}"/>
                </a:ext>
              </a:extLst>
            </p:cNvPr>
            <p:cNvSpPr/>
            <p:nvPr/>
          </p:nvSpPr>
          <p:spPr>
            <a:xfrm>
              <a:off x="-5589268" y="-1553198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다이아몬드 240">
              <a:extLst>
                <a:ext uri="{FF2B5EF4-FFF2-40B4-BE49-F238E27FC236}">
                  <a16:creationId xmlns:a16="http://schemas.microsoft.com/office/drawing/2014/main" id="{DA42E7BC-8A71-4719-AC73-FE7361BE862A}"/>
                </a:ext>
              </a:extLst>
            </p:cNvPr>
            <p:cNvSpPr/>
            <p:nvPr/>
          </p:nvSpPr>
          <p:spPr>
            <a:xfrm>
              <a:off x="-6146896" y="-329560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오각형 241">
              <a:extLst>
                <a:ext uri="{FF2B5EF4-FFF2-40B4-BE49-F238E27FC236}">
                  <a16:creationId xmlns:a16="http://schemas.microsoft.com/office/drawing/2014/main" id="{4029C343-5A69-4AF9-A100-6E5647410569}"/>
                </a:ext>
              </a:extLst>
            </p:cNvPr>
            <p:cNvSpPr/>
            <p:nvPr/>
          </p:nvSpPr>
          <p:spPr>
            <a:xfrm>
              <a:off x="3961440" y="4428025"/>
              <a:ext cx="4320000" cy="4320000"/>
            </a:xfrm>
            <a:prstGeom prst="pentag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다이아몬드 242">
              <a:extLst>
                <a:ext uri="{FF2B5EF4-FFF2-40B4-BE49-F238E27FC236}">
                  <a16:creationId xmlns:a16="http://schemas.microsoft.com/office/drawing/2014/main" id="{6D4324AF-0027-4B0E-AD8C-CFADEC687F25}"/>
                </a:ext>
              </a:extLst>
            </p:cNvPr>
            <p:cNvSpPr/>
            <p:nvPr/>
          </p:nvSpPr>
          <p:spPr>
            <a:xfrm>
              <a:off x="-18386894" y="3227326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다이아몬드 243">
              <a:extLst>
                <a:ext uri="{FF2B5EF4-FFF2-40B4-BE49-F238E27FC236}">
                  <a16:creationId xmlns:a16="http://schemas.microsoft.com/office/drawing/2014/main" id="{925B03D7-80E7-4028-B129-22AC91795293}"/>
                </a:ext>
              </a:extLst>
            </p:cNvPr>
            <p:cNvSpPr/>
            <p:nvPr/>
          </p:nvSpPr>
          <p:spPr>
            <a:xfrm>
              <a:off x="-18386894" y="8609662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다이아몬드 244">
              <a:extLst>
                <a:ext uri="{FF2B5EF4-FFF2-40B4-BE49-F238E27FC236}">
                  <a16:creationId xmlns:a16="http://schemas.microsoft.com/office/drawing/2014/main" id="{EB3D2710-2D86-445B-B861-837559C77C75}"/>
                </a:ext>
              </a:extLst>
            </p:cNvPr>
            <p:cNvSpPr/>
            <p:nvPr/>
          </p:nvSpPr>
          <p:spPr>
            <a:xfrm>
              <a:off x="-16665201" y="9323510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다이아몬드 245">
              <a:extLst>
                <a:ext uri="{FF2B5EF4-FFF2-40B4-BE49-F238E27FC236}">
                  <a16:creationId xmlns:a16="http://schemas.microsoft.com/office/drawing/2014/main" id="{130B9C16-C738-44FA-8BE4-108870256829}"/>
                </a:ext>
              </a:extLst>
            </p:cNvPr>
            <p:cNvSpPr/>
            <p:nvPr/>
          </p:nvSpPr>
          <p:spPr>
            <a:xfrm>
              <a:off x="-16665201" y="2200568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다이아몬드 246">
              <a:extLst>
                <a:ext uri="{FF2B5EF4-FFF2-40B4-BE49-F238E27FC236}">
                  <a16:creationId xmlns:a16="http://schemas.microsoft.com/office/drawing/2014/main" id="{BDE670DD-3736-4750-8BFA-75E24A403470}"/>
                </a:ext>
              </a:extLst>
            </p:cNvPr>
            <p:cNvSpPr/>
            <p:nvPr/>
          </p:nvSpPr>
          <p:spPr>
            <a:xfrm>
              <a:off x="29263361" y="3227326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다이아몬드 247">
              <a:extLst>
                <a:ext uri="{FF2B5EF4-FFF2-40B4-BE49-F238E27FC236}">
                  <a16:creationId xmlns:a16="http://schemas.microsoft.com/office/drawing/2014/main" id="{8A8844A6-A535-48AB-AEA7-B25810491957}"/>
                </a:ext>
              </a:extLst>
            </p:cNvPr>
            <p:cNvSpPr/>
            <p:nvPr/>
          </p:nvSpPr>
          <p:spPr>
            <a:xfrm>
              <a:off x="29263361" y="8609662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다이아몬드 248">
              <a:extLst>
                <a:ext uri="{FF2B5EF4-FFF2-40B4-BE49-F238E27FC236}">
                  <a16:creationId xmlns:a16="http://schemas.microsoft.com/office/drawing/2014/main" id="{47642BA7-360F-43EC-B7E0-1087AD03CF1B}"/>
                </a:ext>
              </a:extLst>
            </p:cNvPr>
            <p:cNvSpPr/>
            <p:nvPr/>
          </p:nvSpPr>
          <p:spPr>
            <a:xfrm>
              <a:off x="27536908" y="9323510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다이아몬드 249">
              <a:extLst>
                <a:ext uri="{FF2B5EF4-FFF2-40B4-BE49-F238E27FC236}">
                  <a16:creationId xmlns:a16="http://schemas.microsoft.com/office/drawing/2014/main" id="{16B0BF4F-5667-4FDA-82FB-912998E99EC1}"/>
                </a:ext>
              </a:extLst>
            </p:cNvPr>
            <p:cNvSpPr/>
            <p:nvPr/>
          </p:nvSpPr>
          <p:spPr>
            <a:xfrm>
              <a:off x="27536908" y="2200568"/>
              <a:ext cx="1440000" cy="144000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육각형 250">
              <a:extLst>
                <a:ext uri="{FF2B5EF4-FFF2-40B4-BE49-F238E27FC236}">
                  <a16:creationId xmlns:a16="http://schemas.microsoft.com/office/drawing/2014/main" id="{23125E0F-F6DF-4075-A258-20E09D3686F4}"/>
                </a:ext>
              </a:extLst>
            </p:cNvPr>
            <p:cNvSpPr/>
            <p:nvPr/>
          </p:nvSpPr>
          <p:spPr>
            <a:xfrm>
              <a:off x="-19998400" y="5688998"/>
              <a:ext cx="2160000" cy="2160000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육각형 251">
              <a:extLst>
                <a:ext uri="{FF2B5EF4-FFF2-40B4-BE49-F238E27FC236}">
                  <a16:creationId xmlns:a16="http://schemas.microsoft.com/office/drawing/2014/main" id="{0592B067-F1C7-49E1-9E24-8E23F1A60425}"/>
                </a:ext>
              </a:extLst>
            </p:cNvPr>
            <p:cNvSpPr/>
            <p:nvPr/>
          </p:nvSpPr>
          <p:spPr>
            <a:xfrm>
              <a:off x="30071252" y="5688998"/>
              <a:ext cx="2160000" cy="2160000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육각형 252">
              <a:extLst>
                <a:ext uri="{FF2B5EF4-FFF2-40B4-BE49-F238E27FC236}">
                  <a16:creationId xmlns:a16="http://schemas.microsoft.com/office/drawing/2014/main" id="{81670BDA-E5E2-42F6-B7F5-2AC5AA69F881}"/>
                </a:ext>
              </a:extLst>
            </p:cNvPr>
            <p:cNvSpPr/>
            <p:nvPr/>
          </p:nvSpPr>
          <p:spPr>
            <a:xfrm rot="5400000">
              <a:off x="5050987" y="-12096447"/>
              <a:ext cx="2160000" cy="2160000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4" name="육각형 253">
              <a:extLst>
                <a:ext uri="{FF2B5EF4-FFF2-40B4-BE49-F238E27FC236}">
                  <a16:creationId xmlns:a16="http://schemas.microsoft.com/office/drawing/2014/main" id="{71B05A05-C8D4-46AD-B3E9-C6D35304451B}"/>
                </a:ext>
              </a:extLst>
            </p:cNvPr>
            <p:cNvSpPr/>
            <p:nvPr/>
          </p:nvSpPr>
          <p:spPr>
            <a:xfrm rot="5400000">
              <a:off x="5050987" y="23778000"/>
              <a:ext cx="2160000" cy="2160000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배지 254">
              <a:extLst>
                <a:ext uri="{FF2B5EF4-FFF2-40B4-BE49-F238E27FC236}">
                  <a16:creationId xmlns:a16="http://schemas.microsoft.com/office/drawing/2014/main" id="{C6240182-A8E3-49B0-820F-190F39A37F42}"/>
                </a:ext>
              </a:extLst>
            </p:cNvPr>
            <p:cNvSpPr/>
            <p:nvPr/>
          </p:nvSpPr>
          <p:spPr>
            <a:xfrm>
              <a:off x="-29956391" y="5037051"/>
              <a:ext cx="3600000" cy="3599999"/>
            </a:xfrm>
            <a:prstGeom prst="plaqu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배지 255">
              <a:extLst>
                <a:ext uri="{FF2B5EF4-FFF2-40B4-BE49-F238E27FC236}">
                  <a16:creationId xmlns:a16="http://schemas.microsoft.com/office/drawing/2014/main" id="{7F2F0B84-BB0B-41C0-BC08-B6DFA3F9F140}"/>
                </a:ext>
              </a:extLst>
            </p:cNvPr>
            <p:cNvSpPr/>
            <p:nvPr/>
          </p:nvSpPr>
          <p:spPr>
            <a:xfrm>
              <a:off x="38990619" y="5037051"/>
              <a:ext cx="3600000" cy="3599999"/>
            </a:xfrm>
            <a:prstGeom prst="plaqu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0BD0625-4AA9-469B-9BB7-FD005E41BD22}"/>
              </a:ext>
            </a:extLst>
          </p:cNvPr>
          <p:cNvSpPr txBox="1"/>
          <p:nvPr/>
        </p:nvSpPr>
        <p:spPr>
          <a:xfrm>
            <a:off x="2231227" y="6256879"/>
            <a:ext cx="123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1m x 0.5m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1268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07615-15B4-497F-B535-58C8B76B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B5E2A28-16C9-4B68-AFDA-B7DBFA1A7061}"/>
              </a:ext>
            </a:extLst>
          </p:cNvPr>
          <p:cNvGrpSpPr/>
          <p:nvPr/>
        </p:nvGrpSpPr>
        <p:grpSpPr>
          <a:xfrm>
            <a:off x="23573" y="65800"/>
            <a:ext cx="12780016" cy="10287000"/>
            <a:chOff x="0" y="0"/>
            <a:chExt cx="12780016" cy="10287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68EE811-74E5-435E-B8E0-3FB667758897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/>
            </a:p>
          </p:txBody>
        </p:sp>
        <p:sp>
          <p:nvSpPr>
            <p:cNvPr id="5" name="부분 원형 4">
              <a:extLst>
                <a:ext uri="{FF2B5EF4-FFF2-40B4-BE49-F238E27FC236}">
                  <a16:creationId xmlns:a16="http://schemas.microsoft.com/office/drawing/2014/main" id="{5AC1ADEC-3880-4336-AE18-A089424239BE}"/>
                </a:ext>
              </a:extLst>
            </p:cNvPr>
            <p:cNvSpPr/>
            <p:nvPr/>
          </p:nvSpPr>
          <p:spPr>
            <a:xfrm>
              <a:off x="5507984" y="3429000"/>
              <a:ext cx="7272032" cy="6858000"/>
            </a:xfrm>
            <a:prstGeom prst="pie">
              <a:avLst>
                <a:gd name="adj1" fmla="val 10782533"/>
                <a:gd name="adj2" fmla="val 16200000"/>
              </a:avLst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사다리꼴 8">
              <a:extLst>
                <a:ext uri="{FF2B5EF4-FFF2-40B4-BE49-F238E27FC236}">
                  <a16:creationId xmlns:a16="http://schemas.microsoft.com/office/drawing/2014/main" id="{9EC5C501-B239-43E2-B708-16A588AACB96}"/>
                </a:ext>
              </a:extLst>
            </p:cNvPr>
            <p:cNvSpPr/>
            <p:nvPr/>
          </p:nvSpPr>
          <p:spPr>
            <a:xfrm>
              <a:off x="449100" y="490356"/>
              <a:ext cx="457200" cy="705965"/>
            </a:xfrm>
            <a:prstGeom prst="trapezoid">
              <a:avLst>
                <a:gd name="adj" fmla="val 21252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24F2922-6FB5-4510-80E6-11D52BDA21CB}"/>
                </a:ext>
              </a:extLst>
            </p:cNvPr>
            <p:cNvCxnSpPr>
              <a:cxnSpLocks/>
            </p:cNvCxnSpPr>
            <p:nvPr/>
          </p:nvCxnSpPr>
          <p:spPr>
            <a:xfrm>
              <a:off x="558800" y="1184747"/>
              <a:ext cx="4610100" cy="0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8593BC-45BC-46F1-8F6B-B7249E6A8A56}"/>
              </a:ext>
            </a:extLst>
          </p:cNvPr>
          <p:cNvSpPr/>
          <p:nvPr/>
        </p:nvSpPr>
        <p:spPr>
          <a:xfrm>
            <a:off x="906300" y="520172"/>
            <a:ext cx="7609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/>
              <a:t>#. </a:t>
            </a:r>
            <a:r>
              <a:rPr lang="ko-KR" altLang="en-US" sz="3600" b="1" dirty="0"/>
              <a:t>오브젝트 설명</a:t>
            </a:r>
            <a:r>
              <a:rPr lang="en-US" altLang="ko-KR" sz="3600" b="1" dirty="0"/>
              <a:t> </a:t>
            </a:r>
            <a:endParaRPr lang="ko-KR" altLang="en-US" sz="3600" b="1" dirty="0"/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C55FFA48-DD49-41A6-9E41-32945433385C}"/>
              </a:ext>
            </a:extLst>
          </p:cNvPr>
          <p:cNvSpPr txBox="1">
            <a:spLocks/>
          </p:cNvSpPr>
          <p:nvPr/>
        </p:nvSpPr>
        <p:spPr>
          <a:xfrm>
            <a:off x="1916478" y="1740611"/>
            <a:ext cx="2181614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Hide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Object (8cm x 5cm)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CB849BC-ECF8-4449-944F-47CD6A3697EA}"/>
              </a:ext>
            </a:extLst>
          </p:cNvPr>
          <p:cNvSpPr/>
          <p:nvPr/>
        </p:nvSpPr>
        <p:spPr>
          <a:xfrm>
            <a:off x="681297" y="1648700"/>
            <a:ext cx="960620" cy="48402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8D188F8-584C-45DF-9DD9-8B37C437AC0C}"/>
              </a:ext>
            </a:extLst>
          </p:cNvPr>
          <p:cNvSpPr/>
          <p:nvPr/>
        </p:nvSpPr>
        <p:spPr>
          <a:xfrm>
            <a:off x="786853" y="2489985"/>
            <a:ext cx="749508" cy="61834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EA1F0568-7FDF-4B6F-8F26-B28F52136968}"/>
              </a:ext>
            </a:extLst>
          </p:cNvPr>
          <p:cNvSpPr txBox="1">
            <a:spLocks/>
          </p:cNvSpPr>
          <p:nvPr/>
        </p:nvSpPr>
        <p:spPr>
          <a:xfrm>
            <a:off x="1916478" y="2617103"/>
            <a:ext cx="2987156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중간 보스 </a:t>
            </a:r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리스폰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지역</a:t>
            </a:r>
            <a:b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(15cm x 10cm)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1/2 액자 16">
            <a:extLst>
              <a:ext uri="{FF2B5EF4-FFF2-40B4-BE49-F238E27FC236}">
                <a16:creationId xmlns:a16="http://schemas.microsoft.com/office/drawing/2014/main" id="{BA340527-AB81-4CA0-A862-9224A9ECCC69}"/>
              </a:ext>
            </a:extLst>
          </p:cNvPr>
          <p:cNvSpPr/>
          <p:nvPr/>
        </p:nvSpPr>
        <p:spPr>
          <a:xfrm rot="9844772" flipV="1">
            <a:off x="542653" y="3561856"/>
            <a:ext cx="1141656" cy="602648"/>
          </a:xfrm>
          <a:prstGeom prst="halfFram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텍스트 개체 틀 2">
            <a:extLst>
              <a:ext uri="{FF2B5EF4-FFF2-40B4-BE49-F238E27FC236}">
                <a16:creationId xmlns:a16="http://schemas.microsoft.com/office/drawing/2014/main" id="{EDC5DF61-266C-4360-8154-EE75C9009752}"/>
              </a:ext>
            </a:extLst>
          </p:cNvPr>
          <p:cNvSpPr txBox="1">
            <a:spLocks/>
          </p:cNvSpPr>
          <p:nvPr/>
        </p:nvSpPr>
        <p:spPr>
          <a:xfrm>
            <a:off x="1916478" y="3629300"/>
            <a:ext cx="3060506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중립 몬스터 캠프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(19.92cm x 12cm)</a:t>
            </a:r>
          </a:p>
        </p:txBody>
      </p:sp>
      <p:sp>
        <p:nvSpPr>
          <p:cNvPr id="19" name="막힌 원호 18">
            <a:extLst>
              <a:ext uri="{FF2B5EF4-FFF2-40B4-BE49-F238E27FC236}">
                <a16:creationId xmlns:a16="http://schemas.microsoft.com/office/drawing/2014/main" id="{52651850-EA26-4034-AF95-6401D04566C9}"/>
              </a:ext>
            </a:extLst>
          </p:cNvPr>
          <p:cNvSpPr/>
          <p:nvPr/>
        </p:nvSpPr>
        <p:spPr>
          <a:xfrm>
            <a:off x="23573" y="4499656"/>
            <a:ext cx="2276068" cy="496602"/>
          </a:xfrm>
          <a:prstGeom prst="blockArc">
            <a:avLst>
              <a:gd name="adj1" fmla="val 10721060"/>
              <a:gd name="adj2" fmla="val 71603"/>
              <a:gd name="adj3" fmla="val 1255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텍스트 개체 틀 2">
            <a:extLst>
              <a:ext uri="{FF2B5EF4-FFF2-40B4-BE49-F238E27FC236}">
                <a16:creationId xmlns:a16="http://schemas.microsoft.com/office/drawing/2014/main" id="{6489FF5D-EFD6-4FE3-A9C6-1D9BBC89CC2C}"/>
              </a:ext>
            </a:extLst>
          </p:cNvPr>
          <p:cNvSpPr txBox="1">
            <a:spLocks/>
          </p:cNvSpPr>
          <p:nvPr/>
        </p:nvSpPr>
        <p:spPr>
          <a:xfrm>
            <a:off x="2520828" y="4497304"/>
            <a:ext cx="2382806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라인 </a:t>
            </a:r>
            <a:b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(200cm x 44cm)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37D17C2-F3C8-4140-8AB4-41C1C82BA73E}"/>
              </a:ext>
            </a:extLst>
          </p:cNvPr>
          <p:cNvSpPr/>
          <p:nvPr/>
        </p:nvSpPr>
        <p:spPr>
          <a:xfrm>
            <a:off x="786853" y="5149523"/>
            <a:ext cx="823626" cy="705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8F4E46C3-3CA5-449B-88B3-4D8DBFBC36E2}"/>
              </a:ext>
            </a:extLst>
          </p:cNvPr>
          <p:cNvSpPr txBox="1">
            <a:spLocks/>
          </p:cNvSpPr>
          <p:nvPr/>
        </p:nvSpPr>
        <p:spPr>
          <a:xfrm>
            <a:off x="2043832" y="5370807"/>
            <a:ext cx="2382806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리스폰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지역 </a:t>
            </a:r>
            <a:b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(35cm x 30cm)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F5D4192-E9F3-4E19-B2DA-6C7AEE8D00AF}"/>
              </a:ext>
            </a:extLst>
          </p:cNvPr>
          <p:cNvSpPr/>
          <p:nvPr/>
        </p:nvSpPr>
        <p:spPr>
          <a:xfrm flipV="1">
            <a:off x="5378783" y="1690689"/>
            <a:ext cx="358211" cy="35821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711A97A4-10DA-40D3-9929-D07449745B6F}"/>
              </a:ext>
            </a:extLst>
          </p:cNvPr>
          <p:cNvSpPr txBox="1">
            <a:spLocks/>
          </p:cNvSpPr>
          <p:nvPr/>
        </p:nvSpPr>
        <p:spPr>
          <a:xfrm>
            <a:off x="5736994" y="1708657"/>
            <a:ext cx="2606906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Tower</a:t>
            </a:r>
            <a:b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(3.36cm x 2.16cm)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막힌 원호 22">
            <a:extLst>
              <a:ext uri="{FF2B5EF4-FFF2-40B4-BE49-F238E27FC236}">
                <a16:creationId xmlns:a16="http://schemas.microsoft.com/office/drawing/2014/main" id="{4CDBF620-FF36-4C9B-BBAE-0DA3955F84B2}"/>
              </a:ext>
            </a:extLst>
          </p:cNvPr>
          <p:cNvSpPr/>
          <p:nvPr/>
        </p:nvSpPr>
        <p:spPr>
          <a:xfrm rot="16200000">
            <a:off x="5280041" y="2624683"/>
            <a:ext cx="885079" cy="885079"/>
          </a:xfrm>
          <a:prstGeom prst="blockArc">
            <a:avLst>
              <a:gd name="adj1" fmla="val 10800000"/>
              <a:gd name="adj2" fmla="val 0"/>
              <a:gd name="adj3" fmla="val 13958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B4144438-60E9-46EB-A411-5F20B0648FF7}"/>
              </a:ext>
            </a:extLst>
          </p:cNvPr>
          <p:cNvSpPr txBox="1">
            <a:spLocks/>
          </p:cNvSpPr>
          <p:nvPr/>
        </p:nvSpPr>
        <p:spPr>
          <a:xfrm>
            <a:off x="5759850" y="2902193"/>
            <a:ext cx="2382806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중립 몬스터 캠프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(38cm x 38cm)</a:t>
            </a:r>
          </a:p>
        </p:txBody>
      </p:sp>
      <p:sp>
        <p:nvSpPr>
          <p:cNvPr id="27" name="오각형 26">
            <a:extLst>
              <a:ext uri="{FF2B5EF4-FFF2-40B4-BE49-F238E27FC236}">
                <a16:creationId xmlns:a16="http://schemas.microsoft.com/office/drawing/2014/main" id="{4EAF3B46-B495-46D2-AA15-1495E7E87DFA}"/>
              </a:ext>
            </a:extLst>
          </p:cNvPr>
          <p:cNvSpPr/>
          <p:nvPr/>
        </p:nvSpPr>
        <p:spPr>
          <a:xfrm>
            <a:off x="5155150" y="3811354"/>
            <a:ext cx="816368" cy="816368"/>
          </a:xfrm>
          <a:prstGeom prst="pentag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430A16D9-249D-4F6F-9389-923C154A1622}"/>
              </a:ext>
            </a:extLst>
          </p:cNvPr>
          <p:cNvSpPr txBox="1">
            <a:spLocks/>
          </p:cNvSpPr>
          <p:nvPr/>
        </p:nvSpPr>
        <p:spPr>
          <a:xfrm>
            <a:off x="6061649" y="3993408"/>
            <a:ext cx="2382806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수호 </a:t>
            </a:r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골렘</a:t>
            </a:r>
            <a:b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(12cm x 12cm)</a:t>
            </a:r>
          </a:p>
        </p:txBody>
      </p:sp>
      <p:sp>
        <p:nvSpPr>
          <p:cNvPr id="29" name="다이아몬드 28">
            <a:extLst>
              <a:ext uri="{FF2B5EF4-FFF2-40B4-BE49-F238E27FC236}">
                <a16:creationId xmlns:a16="http://schemas.microsoft.com/office/drawing/2014/main" id="{0C2F9F44-4C68-419B-B877-15015524DB7E}"/>
              </a:ext>
            </a:extLst>
          </p:cNvPr>
          <p:cNvSpPr/>
          <p:nvPr/>
        </p:nvSpPr>
        <p:spPr>
          <a:xfrm>
            <a:off x="5321616" y="5077601"/>
            <a:ext cx="472543" cy="472543"/>
          </a:xfrm>
          <a:prstGeom prst="diamond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텍스트 개체 틀 2">
            <a:extLst>
              <a:ext uri="{FF2B5EF4-FFF2-40B4-BE49-F238E27FC236}">
                <a16:creationId xmlns:a16="http://schemas.microsoft.com/office/drawing/2014/main" id="{04F6C362-ADA2-4BBD-9C49-B71F7A00C62D}"/>
              </a:ext>
            </a:extLst>
          </p:cNvPr>
          <p:cNvSpPr txBox="1">
            <a:spLocks/>
          </p:cNvSpPr>
          <p:nvPr/>
        </p:nvSpPr>
        <p:spPr>
          <a:xfrm>
            <a:off x="6061649" y="5092504"/>
            <a:ext cx="2382806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로이드</a:t>
            </a:r>
            <a:b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(4cm x 4cm)</a:t>
            </a:r>
          </a:p>
        </p:txBody>
      </p:sp>
      <p:sp>
        <p:nvSpPr>
          <p:cNvPr id="31" name="육각형 30">
            <a:extLst>
              <a:ext uri="{FF2B5EF4-FFF2-40B4-BE49-F238E27FC236}">
                <a16:creationId xmlns:a16="http://schemas.microsoft.com/office/drawing/2014/main" id="{70E473D4-58E5-431F-A636-3BB1E43F22E5}"/>
              </a:ext>
            </a:extLst>
          </p:cNvPr>
          <p:cNvSpPr/>
          <p:nvPr/>
        </p:nvSpPr>
        <p:spPr>
          <a:xfrm>
            <a:off x="5286572" y="5968176"/>
            <a:ext cx="565807" cy="565807"/>
          </a:xfrm>
          <a:prstGeom prst="hexag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텍스트 개체 틀 2">
            <a:extLst>
              <a:ext uri="{FF2B5EF4-FFF2-40B4-BE49-F238E27FC236}">
                <a16:creationId xmlns:a16="http://schemas.microsoft.com/office/drawing/2014/main" id="{5198B31B-9E04-4E60-8445-C6C5EBDFCA77}"/>
              </a:ext>
            </a:extLst>
          </p:cNvPr>
          <p:cNvSpPr txBox="1">
            <a:spLocks/>
          </p:cNvSpPr>
          <p:nvPr/>
        </p:nvSpPr>
        <p:spPr>
          <a:xfrm>
            <a:off x="6061649" y="6069025"/>
            <a:ext cx="2382806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중간 보스</a:t>
            </a:r>
            <a:b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(4cm x 4cm)</a:t>
            </a:r>
          </a:p>
        </p:txBody>
      </p:sp>
      <p:sp>
        <p:nvSpPr>
          <p:cNvPr id="33" name="배지 32">
            <a:extLst>
              <a:ext uri="{FF2B5EF4-FFF2-40B4-BE49-F238E27FC236}">
                <a16:creationId xmlns:a16="http://schemas.microsoft.com/office/drawing/2014/main" id="{C711149E-0761-46E0-902E-7BE2F54DA821}"/>
              </a:ext>
            </a:extLst>
          </p:cNvPr>
          <p:cNvSpPr/>
          <p:nvPr/>
        </p:nvSpPr>
        <p:spPr>
          <a:xfrm>
            <a:off x="906299" y="6124545"/>
            <a:ext cx="565807" cy="565807"/>
          </a:xfrm>
          <a:prstGeom prst="plaqu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텍스트 개체 틀 2">
            <a:extLst>
              <a:ext uri="{FF2B5EF4-FFF2-40B4-BE49-F238E27FC236}">
                <a16:creationId xmlns:a16="http://schemas.microsoft.com/office/drawing/2014/main" id="{10E5FC2D-D069-440C-B576-57E41387733F}"/>
              </a:ext>
            </a:extLst>
          </p:cNvPr>
          <p:cNvSpPr txBox="1">
            <a:spLocks/>
          </p:cNvSpPr>
          <p:nvPr/>
        </p:nvSpPr>
        <p:spPr>
          <a:xfrm>
            <a:off x="2049246" y="6258449"/>
            <a:ext cx="2382806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넥서스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(HQ)</a:t>
            </a:r>
            <a:b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(6.48cm x 8.64cm)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139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1D287BC-0269-40EB-AA0F-16F117F1D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335785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2B768A31-2CBB-4465-BB22-7F8CC052CA20}"/>
              </a:ext>
            </a:extLst>
          </p:cNvPr>
          <p:cNvGrpSpPr/>
          <p:nvPr/>
        </p:nvGrpSpPr>
        <p:grpSpPr>
          <a:xfrm>
            <a:off x="0" y="0"/>
            <a:ext cx="12780016" cy="10287000"/>
            <a:chOff x="0" y="0"/>
            <a:chExt cx="12780016" cy="1028700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271AEF7-9355-4CD8-B12F-267A0EA5E796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/>
            </a:p>
          </p:txBody>
        </p:sp>
        <p:sp>
          <p:nvSpPr>
            <p:cNvPr id="16" name="부분 원형 15">
              <a:extLst>
                <a:ext uri="{FF2B5EF4-FFF2-40B4-BE49-F238E27FC236}">
                  <a16:creationId xmlns:a16="http://schemas.microsoft.com/office/drawing/2014/main" id="{EB64CFE4-454C-4974-8F28-BC22C0E83FAC}"/>
                </a:ext>
              </a:extLst>
            </p:cNvPr>
            <p:cNvSpPr/>
            <p:nvPr/>
          </p:nvSpPr>
          <p:spPr>
            <a:xfrm>
              <a:off x="5507984" y="3429000"/>
              <a:ext cx="7272032" cy="6858000"/>
            </a:xfrm>
            <a:prstGeom prst="pie">
              <a:avLst>
                <a:gd name="adj1" fmla="val 10782533"/>
                <a:gd name="adj2" fmla="val 16200000"/>
              </a:avLst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사다리꼴 16">
              <a:extLst>
                <a:ext uri="{FF2B5EF4-FFF2-40B4-BE49-F238E27FC236}">
                  <a16:creationId xmlns:a16="http://schemas.microsoft.com/office/drawing/2014/main" id="{2EE907A2-2015-4DFF-8E66-F99D9C0B9D2E}"/>
                </a:ext>
              </a:extLst>
            </p:cNvPr>
            <p:cNvSpPr/>
            <p:nvPr/>
          </p:nvSpPr>
          <p:spPr>
            <a:xfrm>
              <a:off x="449100" y="490356"/>
              <a:ext cx="457200" cy="705965"/>
            </a:xfrm>
            <a:prstGeom prst="trapezoid">
              <a:avLst>
                <a:gd name="adj" fmla="val 21252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D8700F63-7F58-4B8F-9E4E-D2895468CA9F}"/>
                </a:ext>
              </a:extLst>
            </p:cNvPr>
            <p:cNvCxnSpPr>
              <a:cxnSpLocks/>
            </p:cNvCxnSpPr>
            <p:nvPr/>
          </p:nvCxnSpPr>
          <p:spPr>
            <a:xfrm>
              <a:off x="558800" y="1184747"/>
              <a:ext cx="4610100" cy="0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5F5E12-08FB-4421-98F8-E948931735B5}"/>
              </a:ext>
            </a:extLst>
          </p:cNvPr>
          <p:cNvSpPr/>
          <p:nvPr/>
        </p:nvSpPr>
        <p:spPr>
          <a:xfrm>
            <a:off x="906300" y="520172"/>
            <a:ext cx="7609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/>
              <a:t>#. </a:t>
            </a:r>
            <a:r>
              <a:rPr lang="ko-KR" altLang="en-US" sz="3600" b="1" dirty="0"/>
              <a:t>오브젝트 세부 설명</a:t>
            </a: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D29ADC13-65E0-48E2-94B4-5F5D7E488D0B}"/>
              </a:ext>
            </a:extLst>
          </p:cNvPr>
          <p:cNvSpPr txBox="1">
            <a:spLocks/>
          </p:cNvSpPr>
          <p:nvPr/>
        </p:nvSpPr>
        <p:spPr>
          <a:xfrm>
            <a:off x="677700" y="1504623"/>
            <a:ext cx="1553527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세부 설명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218E3F2-2CEE-4282-A3FA-9605634C2B34}"/>
              </a:ext>
            </a:extLst>
          </p:cNvPr>
          <p:cNvSpPr/>
          <p:nvPr/>
        </p:nvSpPr>
        <p:spPr>
          <a:xfrm>
            <a:off x="449100" y="2175985"/>
            <a:ext cx="1260000" cy="10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텍스트 개체 틀 2">
            <a:extLst>
              <a:ext uri="{FF2B5EF4-FFF2-40B4-BE49-F238E27FC236}">
                <a16:creationId xmlns:a16="http://schemas.microsoft.com/office/drawing/2014/main" id="{135E76A6-C2D1-4E2C-90A8-1E86292BF2CD}"/>
              </a:ext>
            </a:extLst>
          </p:cNvPr>
          <p:cNvSpPr txBox="1">
            <a:spLocks/>
          </p:cNvSpPr>
          <p:nvPr/>
        </p:nvSpPr>
        <p:spPr>
          <a:xfrm>
            <a:off x="1968647" y="2055815"/>
            <a:ext cx="2382806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리스폰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지역 </a:t>
            </a:r>
            <a:b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(35cm x 30cm)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텍스트 개체 틀 2">
            <a:extLst>
              <a:ext uri="{FF2B5EF4-FFF2-40B4-BE49-F238E27FC236}">
                <a16:creationId xmlns:a16="http://schemas.microsoft.com/office/drawing/2014/main" id="{89DDFFE4-38D1-4C50-9444-96D503B0D2F6}"/>
              </a:ext>
            </a:extLst>
          </p:cNvPr>
          <p:cNvSpPr txBox="1">
            <a:spLocks/>
          </p:cNvSpPr>
          <p:nvPr/>
        </p:nvSpPr>
        <p:spPr>
          <a:xfrm>
            <a:off x="1968647" y="2988776"/>
            <a:ext cx="6036364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실제 구현에 사용 되는 범위는 절반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즉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반원 모양</a:t>
            </a:r>
          </a:p>
        </p:txBody>
      </p:sp>
    </p:spTree>
    <p:extLst>
      <p:ext uri="{BB962C8B-B14F-4D97-AF65-F5344CB8AC3E}">
        <p14:creationId xmlns:p14="http://schemas.microsoft.com/office/powerpoint/2010/main" val="3297108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2B768A31-2CBB-4465-BB22-7F8CC052CA20}"/>
              </a:ext>
            </a:extLst>
          </p:cNvPr>
          <p:cNvGrpSpPr/>
          <p:nvPr/>
        </p:nvGrpSpPr>
        <p:grpSpPr>
          <a:xfrm>
            <a:off x="0" y="0"/>
            <a:ext cx="12780016" cy="10287000"/>
            <a:chOff x="0" y="0"/>
            <a:chExt cx="12780016" cy="1028700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271AEF7-9355-4CD8-B12F-267A0EA5E796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/>
            </a:p>
          </p:txBody>
        </p:sp>
        <p:sp>
          <p:nvSpPr>
            <p:cNvPr id="16" name="부분 원형 15">
              <a:extLst>
                <a:ext uri="{FF2B5EF4-FFF2-40B4-BE49-F238E27FC236}">
                  <a16:creationId xmlns:a16="http://schemas.microsoft.com/office/drawing/2014/main" id="{EB64CFE4-454C-4974-8F28-BC22C0E83FAC}"/>
                </a:ext>
              </a:extLst>
            </p:cNvPr>
            <p:cNvSpPr/>
            <p:nvPr/>
          </p:nvSpPr>
          <p:spPr>
            <a:xfrm>
              <a:off x="5507984" y="3429000"/>
              <a:ext cx="7272032" cy="6858000"/>
            </a:xfrm>
            <a:prstGeom prst="pie">
              <a:avLst>
                <a:gd name="adj1" fmla="val 10782533"/>
                <a:gd name="adj2" fmla="val 16200000"/>
              </a:avLst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사다리꼴 16">
              <a:extLst>
                <a:ext uri="{FF2B5EF4-FFF2-40B4-BE49-F238E27FC236}">
                  <a16:creationId xmlns:a16="http://schemas.microsoft.com/office/drawing/2014/main" id="{2EE907A2-2015-4DFF-8E66-F99D9C0B9D2E}"/>
                </a:ext>
              </a:extLst>
            </p:cNvPr>
            <p:cNvSpPr/>
            <p:nvPr/>
          </p:nvSpPr>
          <p:spPr>
            <a:xfrm>
              <a:off x="449100" y="490356"/>
              <a:ext cx="457200" cy="705965"/>
            </a:xfrm>
            <a:prstGeom prst="trapezoid">
              <a:avLst>
                <a:gd name="adj" fmla="val 21252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D8700F63-7F58-4B8F-9E4E-D2895468CA9F}"/>
                </a:ext>
              </a:extLst>
            </p:cNvPr>
            <p:cNvCxnSpPr>
              <a:cxnSpLocks/>
            </p:cNvCxnSpPr>
            <p:nvPr/>
          </p:nvCxnSpPr>
          <p:spPr>
            <a:xfrm>
              <a:off x="558800" y="1184747"/>
              <a:ext cx="4610100" cy="0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5F5E12-08FB-4421-98F8-E948931735B5}"/>
              </a:ext>
            </a:extLst>
          </p:cNvPr>
          <p:cNvSpPr/>
          <p:nvPr/>
        </p:nvSpPr>
        <p:spPr>
          <a:xfrm>
            <a:off x="906300" y="520172"/>
            <a:ext cx="7609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/>
              <a:t>배치 진행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ED9FA59-102E-470F-8DD9-5E632F3AC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663137"/>
            <a:ext cx="6172200" cy="3467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602CB2-2470-4C30-9ECC-FFF1BA4EA04E}"/>
              </a:ext>
            </a:extLst>
          </p:cNvPr>
          <p:cNvSpPr txBox="1"/>
          <p:nvPr/>
        </p:nvSpPr>
        <p:spPr>
          <a:xfrm>
            <a:off x="209550" y="5673253"/>
            <a:ext cx="5905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유니티를 이용하여 배치 진행</a:t>
            </a:r>
            <a:endParaRPr lang="en-US" altLang="ko-KR" dirty="0"/>
          </a:p>
          <a:p>
            <a:r>
              <a:rPr lang="ko-KR" altLang="en-US" dirty="0"/>
              <a:t>기존 레벨 디자인에서 사용한 그림을 이용하여 배치를 진행하고 있으며 현재 모델의 크기 및 위치 조정 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9163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</TotalTime>
  <Words>131</Words>
  <Application>Microsoft Office PowerPoint</Application>
  <PresentationFormat>화면 슬라이드 쇼(4:3)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Yongsun Lee</dc:creator>
  <cp:lastModifiedBy>K ND</cp:lastModifiedBy>
  <cp:revision>38</cp:revision>
  <dcterms:created xsi:type="dcterms:W3CDTF">2017-12-17T12:32:40Z</dcterms:created>
  <dcterms:modified xsi:type="dcterms:W3CDTF">2018-04-23T10:15:33Z</dcterms:modified>
</cp:coreProperties>
</file>