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3" r:id="rId7"/>
    <p:sldId id="270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25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planet.com.au/pc/news/g563fd0a8871a9/Two-players-control-Heroes-of-the-Storms-two-headed-ogre/" TargetMode="External"/><Relationship Id="rId3" Type="http://schemas.openxmlformats.org/officeDocument/2006/relationships/hyperlink" Target="http://www.inven.co.kr/board/lol/2828/65" TargetMode="External"/><Relationship Id="rId7" Type="http://schemas.openxmlformats.org/officeDocument/2006/relationships/hyperlink" Target="http://www.freeiconspng.com/img/1508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ansteno.com/info_steno/1233" TargetMode="External"/><Relationship Id="rId5" Type="http://schemas.openxmlformats.org/officeDocument/2006/relationships/hyperlink" Target="https://www.assetstore.unity3d.com/en/#!/content/47378" TargetMode="External"/><Relationship Id="rId4" Type="http://schemas.openxmlformats.org/officeDocument/2006/relationships/hyperlink" Target="https://en.wikipedia.org/wiki/Cel_sh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기술적요소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C18D2CDC-FECE-4AA5-B570-E7651E13F387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오브젝트의 효율적인 렌더링 및 충돌처리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 / Sketch Effect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96DEA-BB72-4B6A-A8A4-30E4B9144C9E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효율적인 서버 윤용 및 네트워크 딜레이 최소화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Post Processing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D26210-6AC7-4E92-87DA-1E0FEE68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8" y="1676400"/>
            <a:ext cx="4477872" cy="44069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차별화 부분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기존 모든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는 라인 전 이라는 형태로 짧게는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길게는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이상을 레벨업을 위해 소모한다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 부분을 많은 몬스터를 꾸준히 배치하고 플레이어의 공격을 범위 공격으로 하여 빠른 레벨업을 유도하여 빠르게 플레이어 끼리 싸우는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한타＇를 유도한다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9E509-9AC9-4D86-9760-C93DE0C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5360896" cy="40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A831FEF-1330-46F6-A770-13397429204B}"/>
              </a:ext>
            </a:extLst>
          </p:cNvPr>
          <p:cNvSpPr txBox="1">
            <a:spLocks/>
          </p:cNvSpPr>
          <p:nvPr/>
        </p:nvSpPr>
        <p:spPr>
          <a:xfrm>
            <a:off x="1371600" y="574040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6: Heroes of the Storm</a:t>
            </a:r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3DF256F-D2FD-4DB4-8A1A-111BB03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B3A1F5B-9DB1-4380-99B7-F67E6505F20D}"/>
              </a:ext>
            </a:extLst>
          </p:cNvPr>
          <p:cNvSpPr txBox="1">
            <a:spLocks/>
          </p:cNvSpPr>
          <p:nvPr/>
        </p:nvSpPr>
        <p:spPr>
          <a:xfrm>
            <a:off x="186914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B7180B5-2803-45EA-B6F9-EF69E22C90FC}"/>
              </a:ext>
            </a:extLst>
          </p:cNvPr>
          <p:cNvSpPr txBox="1">
            <a:spLocks/>
          </p:cNvSpPr>
          <p:nvPr/>
        </p:nvSpPr>
        <p:spPr>
          <a:xfrm>
            <a:off x="653527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</a:p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A7FC1B-0E05-407E-B5A4-08994E86C963}"/>
              </a:ext>
            </a:extLst>
          </p:cNvPr>
          <p:cNvSpPr txBox="1">
            <a:spLocks/>
          </p:cNvSpPr>
          <p:nvPr/>
        </p:nvSpPr>
        <p:spPr>
          <a:xfrm>
            <a:off x="1869142" y="3035677"/>
            <a:ext cx="2796988" cy="351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 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애니메이션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Shader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B267B6C-08AE-49FD-9795-D2A82D224221}"/>
              </a:ext>
            </a:extLst>
          </p:cNvPr>
          <p:cNvSpPr txBox="1">
            <a:spLocks/>
          </p:cNvSpPr>
          <p:nvPr/>
        </p:nvSpPr>
        <p:spPr>
          <a:xfrm>
            <a:off x="6259607" y="3035677"/>
            <a:ext cx="3348317" cy="31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연동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최적화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9AA278-0B69-4CEF-B732-DB0BA7F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http://www.inven.co.kr/board/lol/2828/65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2: Cell Shading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https://en.wikipedia.org/wiki/Cel_shading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3: Sketch Effect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5"/>
              </a:rPr>
              <a:t>https://www.assetstore.unity3d.com/en/#!/content/47378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6"/>
              </a:rPr>
              <a:t>http://www.ansansteno.com/info_steno/1233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7"/>
              </a:rPr>
              <a:t>http://www.freeiconspng.com/img/15081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6: Heroes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of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Storm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8"/>
              </a:rPr>
              <a:t>https://www.gameplanet.com.au/pc/news/g563fd0a8871a9/Two-players-control-Heroes-of-the-Storms-two-headed-ogre/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067B0-E404-4CF8-ABBE-B9CF2DD6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7371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Sketch Effect</a:t>
            </a: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 오브젝트의 동기화와 최적화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B340E-A946-46EB-AC31-2933B3B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146300"/>
            <a:ext cx="9804400" cy="77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지루한 라인전은 없다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 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레벨 부터 무쌍으로 달려라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1054100" y="3486149"/>
            <a:ext cx="9601200" cy="304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	    2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라인을 가진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 VS 2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각 라인에는 끊임없이 몬스터 들이 밀려오고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플레이어의 모든 공격은 범위 공격을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몰려드는 몬스터를 빠르게 처리하고 빠르게 레벨 업 하고 빠르게 승리한다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진삼국무쌍과 같은 무쌍류와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결합한다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쿼터 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몬스터와 범위 공격을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이용한 빠른 게임 진행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종이위에서 낙서가 움직이는 듯한 그래픽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선택할 때마다 바뀌는 외형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9621E-2A8D-4D1B-AD2A-5F0D4C0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222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맵 크기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캐릭터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0.4 : 1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 화면에 보여지는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10.8 : 8.3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맵 크기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38.6 : 52.7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목표 플레이 타임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게임당 최대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3E8-85CC-40F7-B463-7A875F75B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1638844"/>
            <a:ext cx="4920339" cy="3324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07B1C6E-1499-4F0C-A1F2-089EFA0E44CB}"/>
              </a:ext>
            </a:extLst>
          </p:cNvPr>
          <p:cNvSpPr txBox="1">
            <a:spLocks/>
          </p:cNvSpPr>
          <p:nvPr/>
        </p:nvSpPr>
        <p:spPr>
          <a:xfrm>
            <a:off x="6531430" y="4963251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0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CE736A-FAD5-474A-9052-F7D2CA1C4A70}"/>
              </a:ext>
            </a:extLst>
          </p:cNvPr>
          <p:cNvSpPr txBox="1">
            <a:spLocks/>
          </p:cNvSpPr>
          <p:nvPr/>
        </p:nvSpPr>
        <p:spPr>
          <a:xfrm>
            <a:off x="1371600" y="1346200"/>
            <a:ext cx="9601200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낙서처럼 보이도록 하기 위한 방법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09097-2117-45FA-AEF6-D6A1FD2891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6300"/>
            <a:ext cx="47244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7E25F-61B1-4F28-8202-140C59145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46300"/>
            <a:ext cx="45593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96B4A92C-CBF6-438D-8219-EBB60793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403850"/>
            <a:ext cx="4034118" cy="43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2: Cell Shading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2F3E8819-903F-4071-A73F-92F2714EBD1B}"/>
              </a:ext>
            </a:extLst>
          </p:cNvPr>
          <p:cNvSpPr txBox="1">
            <a:spLocks/>
          </p:cNvSpPr>
          <p:nvPr/>
        </p:nvSpPr>
        <p:spPr>
          <a:xfrm>
            <a:off x="6096000" y="5429437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3: Sketch Effect</a:t>
            </a:r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47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조작 방법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BBBFE-3995-41B2-8BD9-2625DE7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1" y="2697280"/>
            <a:ext cx="6638925" cy="243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6515D-F4BF-4DE9-9C3B-BD5A6F8C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32" y="2697280"/>
            <a:ext cx="2273212" cy="315343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23A62E-7BB7-49B5-A911-62081CDD4882}"/>
              </a:ext>
            </a:extLst>
          </p:cNvPr>
          <p:cNvCxnSpPr>
            <a:cxnSpLocks/>
          </p:cNvCxnSpPr>
          <p:nvPr/>
        </p:nvCxnSpPr>
        <p:spPr>
          <a:xfrm flipV="1">
            <a:off x="2779058" y="2030564"/>
            <a:ext cx="1348286" cy="1162216"/>
          </a:xfrm>
          <a:prstGeom prst="straightConnector1">
            <a:avLst/>
          </a:prstGeom>
          <a:ln w="28575" cap="flat" cmpd="sng" algn="ctr">
            <a:solidFill>
              <a:srgbClr val="F3192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AA5D-F1E6-4534-90D6-D18235A826B4}"/>
              </a:ext>
            </a:extLst>
          </p:cNvPr>
          <p:cNvCxnSpPr>
            <a:cxnSpLocks/>
          </p:cNvCxnSpPr>
          <p:nvPr/>
        </p:nvCxnSpPr>
        <p:spPr>
          <a:xfrm flipH="1">
            <a:off x="1676400" y="4151233"/>
            <a:ext cx="393701" cy="1349786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0F8C5C-3B28-4FE4-894D-F4D5C1877972}"/>
              </a:ext>
            </a:extLst>
          </p:cNvPr>
          <p:cNvCxnSpPr>
            <a:cxnSpLocks/>
          </p:cNvCxnSpPr>
          <p:nvPr/>
        </p:nvCxnSpPr>
        <p:spPr>
          <a:xfrm>
            <a:off x="2808133" y="4151233"/>
            <a:ext cx="230342" cy="1449467"/>
          </a:xfrm>
          <a:prstGeom prst="straightConnector1">
            <a:avLst/>
          </a:prstGeom>
          <a:ln w="28575" cap="flat" cmpd="sng" algn="ctr">
            <a:solidFill>
              <a:srgbClr val="FFF3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85CD245-4F87-4F03-B49F-01B9EC9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5501019"/>
            <a:ext cx="800100" cy="46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878E091A-ACA3-44A8-98F8-EA586D4D5AFF}"/>
              </a:ext>
            </a:extLst>
          </p:cNvPr>
          <p:cNvSpPr txBox="1">
            <a:spLocks/>
          </p:cNvSpPr>
          <p:nvPr/>
        </p:nvSpPr>
        <p:spPr>
          <a:xfrm>
            <a:off x="2667638" y="553437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FF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sz="2600" dirty="0">
              <a:solidFill>
                <a:srgbClr val="FFF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6B5A65B1-D6C5-4D23-9B01-099A93CC4DAD}"/>
              </a:ext>
            </a:extLst>
          </p:cNvPr>
          <p:cNvSpPr txBox="1">
            <a:spLocks/>
          </p:cNvSpPr>
          <p:nvPr/>
        </p:nvSpPr>
        <p:spPr>
          <a:xfrm>
            <a:off x="3727294" y="169829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31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endParaRPr lang="en-US" altLang="ko-KR" sz="2600" dirty="0">
              <a:solidFill>
                <a:srgbClr val="F31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5A29FC-70A2-43A6-A904-6426FE1EE930}"/>
              </a:ext>
            </a:extLst>
          </p:cNvPr>
          <p:cNvCxnSpPr>
            <a:cxnSpLocks/>
          </p:cNvCxnSpPr>
          <p:nvPr/>
        </p:nvCxnSpPr>
        <p:spPr>
          <a:xfrm flipH="1" flipV="1">
            <a:off x="7870464" y="2114179"/>
            <a:ext cx="1591197" cy="78656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DB01361F-8D13-4E99-AB87-B3BAEF2F3960}"/>
              </a:ext>
            </a:extLst>
          </p:cNvPr>
          <p:cNvSpPr txBox="1">
            <a:spLocks/>
          </p:cNvSpPr>
          <p:nvPr/>
        </p:nvSpPr>
        <p:spPr>
          <a:xfrm>
            <a:off x="6096000" y="1356176"/>
            <a:ext cx="3316942" cy="976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 +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적 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D6EA2-94CA-4843-B960-A1F2B2970BEA}"/>
              </a:ext>
            </a:extLst>
          </p:cNvPr>
          <p:cNvCxnSpPr>
            <a:cxnSpLocks/>
          </p:cNvCxnSpPr>
          <p:nvPr/>
        </p:nvCxnSpPr>
        <p:spPr>
          <a:xfrm flipV="1">
            <a:off x="10672582" y="1934480"/>
            <a:ext cx="300218" cy="9662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8356CE96-74B6-4BCB-8E9D-3582917E1B3B}"/>
              </a:ext>
            </a:extLst>
          </p:cNvPr>
          <p:cNvSpPr txBox="1">
            <a:spLocks/>
          </p:cNvSpPr>
          <p:nvPr/>
        </p:nvSpPr>
        <p:spPr>
          <a:xfrm>
            <a:off x="10024092" y="1539683"/>
            <a:ext cx="1867869" cy="50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or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92B5AE5F-D353-4019-A0A7-DF9ACA8D6F54}"/>
              </a:ext>
            </a:extLst>
          </p:cNvPr>
          <p:cNvSpPr txBox="1">
            <a:spLocks/>
          </p:cNvSpPr>
          <p:nvPr/>
        </p:nvSpPr>
        <p:spPr>
          <a:xfrm>
            <a:off x="3474980" y="513568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4: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6" name="내용 개체 틀 4">
            <a:extLst>
              <a:ext uri="{FF2B5EF4-FFF2-40B4-BE49-F238E27FC236}">
                <a16:creationId xmlns:a16="http://schemas.microsoft.com/office/drawing/2014/main" id="{184EB9CD-FD0C-4C84-927E-1E9237217B71}"/>
              </a:ext>
            </a:extLst>
          </p:cNvPr>
          <p:cNvSpPr txBox="1">
            <a:spLocks/>
          </p:cNvSpPr>
          <p:nvPr/>
        </p:nvSpPr>
        <p:spPr>
          <a:xfrm>
            <a:off x="8937519" y="5850719"/>
            <a:ext cx="2641309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5: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E75982-D761-4A91-809C-28320E5DAC90}"/>
              </a:ext>
            </a:extLst>
          </p:cNvPr>
          <p:cNvSpPr txBox="1">
            <a:spLocks/>
          </p:cNvSpPr>
          <p:nvPr/>
        </p:nvSpPr>
        <p:spPr>
          <a:xfrm>
            <a:off x="1869142" y="1629336"/>
            <a:ext cx="4007223" cy="194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Windows 10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Visual Studio 2017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DirectX 12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C1AC5C9-F27F-497F-9EB2-1547A8219D72}"/>
              </a:ext>
            </a:extLst>
          </p:cNvPr>
          <p:cNvSpPr txBox="1">
            <a:spLocks/>
          </p:cNvSpPr>
          <p:nvPr/>
        </p:nvSpPr>
        <p:spPr>
          <a:xfrm>
            <a:off x="3476065" y="4369544"/>
            <a:ext cx="3213847" cy="1922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GitHub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Slack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Trello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AAFEBFC-3038-40D3-96CA-185E617C9CE4}"/>
              </a:ext>
            </a:extLst>
          </p:cNvPr>
          <p:cNvSpPr txBox="1">
            <a:spLocks/>
          </p:cNvSpPr>
          <p:nvPr/>
        </p:nvSpPr>
        <p:spPr>
          <a:xfrm>
            <a:off x="2519082" y="3649381"/>
            <a:ext cx="3213847" cy="64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3Ds Max</a:t>
            </a:r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363</TotalTime>
  <Words>489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돋움</vt:lpstr>
      <vt:lpstr>휴먼모음T</vt:lpstr>
      <vt:lpstr>휴먼편지체</vt:lpstr>
      <vt:lpstr>Arial</vt:lpstr>
      <vt:lpstr>Franklin Gothic Book</vt:lpstr>
      <vt:lpstr>Ravie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게임소개 및 특징</vt:lpstr>
      <vt:lpstr>게임 조작 방법</vt:lpstr>
      <vt:lpstr>개발환경</vt:lpstr>
      <vt:lpstr>기술적요소</vt:lpstr>
      <vt:lpstr>중점 연구분야</vt:lpstr>
      <vt:lpstr>타 게임과의 비교</vt:lpstr>
      <vt:lpstr>개발일정 및 구성원 역할 분담</vt:lpstr>
      <vt:lpstr>개발일정 및 구성원 역할 분담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51</cp:revision>
  <dcterms:created xsi:type="dcterms:W3CDTF">2017-11-27T13:46:01Z</dcterms:created>
  <dcterms:modified xsi:type="dcterms:W3CDTF">2017-12-05T14:43:21Z</dcterms:modified>
</cp:coreProperties>
</file>