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9" r:id="rId7"/>
    <p:sldId id="260" r:id="rId8"/>
    <p:sldId id="261" r:id="rId9"/>
    <p:sldId id="263" r:id="rId10"/>
    <p:sldId id="266" r:id="rId11"/>
    <p:sldId id="267" r:id="rId12"/>
    <p:sldId id="268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F3624D-343B-49D7-AAB9-ABEAB3D4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8A25DB7F-7E3C-404A-A1C7-3A678FCB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442003"/>
            <a:ext cx="6831673" cy="514121"/>
          </a:xfrm>
        </p:spPr>
        <p:txBody>
          <a:bodyPr/>
          <a:lstStyle/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졸업 작품 제안서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FAF3A1-8CC6-4C3C-9D4B-691A741AA8EC}"/>
              </a:ext>
            </a:extLst>
          </p:cNvPr>
          <p:cNvSpPr txBox="1">
            <a:spLocks/>
          </p:cNvSpPr>
          <p:nvPr/>
        </p:nvSpPr>
        <p:spPr>
          <a:xfrm>
            <a:off x="3556206" y="4293794"/>
            <a:ext cx="6831673" cy="111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2013180003 </a:t>
            </a:r>
            <a:r>
              <a:rPr lang="ko-KR" altLang="en-US" sz="1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김나단</a:t>
            </a:r>
            <a:endParaRPr lang="en-US" altLang="ko-KR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2013182011 </a:t>
            </a:r>
            <a:r>
              <a:rPr lang="ko-KR" altLang="en-US" sz="18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김선필</a:t>
            </a:r>
            <a:endParaRPr lang="en-US" altLang="ko-KR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r>
              <a:rPr lang="en-US" altLang="ko-KR" sz="1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2013182002 </a:t>
            </a:r>
            <a:r>
              <a:rPr lang="ko-KR" altLang="en-US" sz="18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강태규</a:t>
            </a:r>
            <a:endParaRPr lang="en-US" altLang="ko-KR" sz="18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r"/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/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B96C9A-CE6A-4D99-9EA8-756C17C9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49794"/>
              </p:ext>
            </p:extLst>
          </p:nvPr>
        </p:nvGraphicFramePr>
        <p:xfrm>
          <a:off x="10274300" y="150383"/>
          <a:ext cx="1663700" cy="11132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2414918275"/>
                    </a:ext>
                  </a:extLst>
                </a:gridCol>
              </a:tblGrid>
              <a:tr h="378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교수님 확인란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093427"/>
                  </a:ext>
                </a:extLst>
              </a:tr>
              <a:tr h="7350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46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8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연구분야 세부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16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연구분야 세부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그래픽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95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연구분야 세부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클라이언트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8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 게임과의 비교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 </a:t>
            </a:r>
            <a:r>
              <a:rPr lang="en-US" altLang="ko-KR" dirty="0"/>
              <a:t>AOS</a:t>
            </a:r>
            <a:r>
              <a:rPr lang="ko-KR" altLang="en-US" dirty="0"/>
              <a:t>게임보다 약하지만 훨씬 더 많을 수의 라인 몬스터가 등장한다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영웅의 모든 공격은 범위 공격으로 한번에 많을 수의 몬스터를 쓰러트릴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처음은 다 같은 영웅에서 시작하지만 선택에 따라 매우 크게 변화한다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4626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개발일정 및 구성원 역할 분담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04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5EA560C-039A-4227-9425-6B54DC8E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51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2F3A5-3E04-4026-A829-E27846F0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5600"/>
            <a:ext cx="9601200" cy="42418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연구 목적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게임소개 및 특징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게임방법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개발환경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중점 연구분야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연구분야 세부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–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서버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연구분야 세부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–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그래픽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연구분야 세부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–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클라이언트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타 게임과의 비교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 및 구성원 역할분담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질문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16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연구목적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DirectX12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이용한 게임 제작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3Ds Max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이용하여 모델 제작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HLSL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을 이용한 후처리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Cell Shading</a:t>
            </a:r>
          </a:p>
          <a:p>
            <a:pPr lvl="1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Pencil Effect</a:t>
            </a: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5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게임소개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장르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무쌍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AOS</a:t>
            </a:r>
          </a:p>
          <a:p>
            <a:pPr lvl="1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진 삼국무쌍과 같은 게임을 무쌍 게임이라고 말한다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 무쌍 게임과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AOS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게임을 결합한다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lvl="1"/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플랫폼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PC</a:t>
            </a: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시점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쿼터뷰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60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게임소개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맵의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크기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x(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단위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m)</a:t>
            </a: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활동 반경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x(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단위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m)</a:t>
            </a: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영웅 이동 속도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m/s</a:t>
            </a:r>
          </a:p>
          <a:p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미니언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이동 속도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m/s</a:t>
            </a:r>
          </a:p>
        </p:txBody>
      </p:sp>
    </p:spTree>
    <p:extLst>
      <p:ext uri="{BB962C8B-B14F-4D97-AF65-F5344CB8AC3E}">
        <p14:creationId xmlns:p14="http://schemas.microsoft.com/office/powerpoint/2010/main" val="207295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게임소개 및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진행</a:t>
            </a:r>
            <a:endParaRPr lang="en-US" altLang="ko-KR" dirty="0"/>
          </a:p>
          <a:p>
            <a:pPr lvl="1"/>
            <a:r>
              <a:rPr lang="en-US" altLang="ko-KR" dirty="0"/>
              <a:t>2 : 2 </a:t>
            </a:r>
            <a:r>
              <a:rPr lang="ko-KR" altLang="en-US" dirty="0"/>
              <a:t>온라인 대전으로 이루어 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모든 유저는 공통된 영웅에서 시작한다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라인 몬스터를 잡으며 레벨업을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영웅이 레벨 업 할 때 특정 레벨 마다 특성을 선택한다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적의 핵심 건물을 파괴할 시 파괴한 팀은 승리한다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특성</a:t>
            </a:r>
            <a:endParaRPr lang="en-US" altLang="ko-KR" dirty="0"/>
          </a:p>
          <a:p>
            <a:pPr lvl="1"/>
            <a:r>
              <a:rPr lang="ko-KR" altLang="en-US" dirty="0"/>
              <a:t>특성을 선택해서 무기와 스킬을 강화하거나 바꿀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65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게임방법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en-US" altLang="ko-KR"/>
              <a:t>Q,W,E,R(</a:t>
            </a:r>
            <a:r>
              <a:rPr lang="ko-KR" altLang="en-US"/>
              <a:t>빨간색</a:t>
            </a:r>
            <a:r>
              <a:rPr lang="en-US" altLang="ko-KR"/>
              <a:t>) : </a:t>
            </a:r>
            <a:r>
              <a:rPr lang="ko-KR" altLang="en-US"/>
              <a:t>스킬 사용</a:t>
            </a:r>
            <a:endParaRPr lang="en-US" altLang="ko-KR"/>
          </a:p>
          <a:p>
            <a:r>
              <a:rPr lang="en-US" altLang="ko-KR"/>
              <a:t>A(</a:t>
            </a:r>
            <a:r>
              <a:rPr lang="ko-KR" altLang="en-US"/>
              <a:t>파란색</a:t>
            </a:r>
            <a:r>
              <a:rPr lang="en-US" altLang="ko-KR"/>
              <a:t>) : </a:t>
            </a:r>
            <a:r>
              <a:rPr lang="ko-KR" altLang="en-US"/>
              <a:t>공격</a:t>
            </a:r>
            <a:endParaRPr lang="en-US" altLang="ko-KR"/>
          </a:p>
          <a:p>
            <a:r>
              <a:rPr lang="en-US" altLang="ko-KR"/>
              <a:t>S(</a:t>
            </a:r>
            <a:r>
              <a:rPr lang="ko-KR" altLang="en-US"/>
              <a:t>노란색</a:t>
            </a:r>
            <a:r>
              <a:rPr lang="en-US" altLang="ko-KR"/>
              <a:t>) : </a:t>
            </a:r>
            <a:r>
              <a:rPr lang="ko-KR" altLang="en-US"/>
              <a:t>정지</a:t>
            </a:r>
            <a:endParaRPr lang="en-US" altLang="ko-KR"/>
          </a:p>
          <a:p>
            <a:r>
              <a:rPr lang="ko-KR" altLang="en-US"/>
              <a:t>마우스 오른쪽 클릭 </a:t>
            </a:r>
            <a:r>
              <a:rPr lang="en-US" altLang="ko-KR"/>
              <a:t>: </a:t>
            </a:r>
            <a:r>
              <a:rPr lang="ko-KR" altLang="en-US"/>
              <a:t>지면일 경우 해당 위치로 이동</a:t>
            </a:r>
            <a:r>
              <a:rPr lang="en-US" altLang="ko-KR"/>
              <a:t>, </a:t>
            </a:r>
            <a:r>
              <a:rPr lang="ko-KR" altLang="en-US"/>
              <a:t>적대적 객체일 경우 공격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260E61-7E92-4AF9-9C81-4B99D10BA7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05050"/>
            <a:ext cx="57531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F087F2-61A0-4FC7-B82B-A9FD5B2F1960}"/>
              </a:ext>
            </a:extLst>
          </p:cNvPr>
          <p:cNvSpPr txBox="1"/>
          <p:nvPr/>
        </p:nvSpPr>
        <p:spPr>
          <a:xfrm>
            <a:off x="8629404" y="45529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54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개발환경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비주얼 스튜디오 </a:t>
            </a:r>
            <a:r>
              <a:rPr lang="en-US" altLang="ko-KR" dirty="0"/>
              <a:t>2017</a:t>
            </a:r>
          </a:p>
          <a:p>
            <a:r>
              <a:rPr lang="en-US" altLang="ko-KR" dirty="0"/>
              <a:t>3ds Max 2017</a:t>
            </a:r>
          </a:p>
          <a:p>
            <a:r>
              <a:rPr lang="en-US" altLang="ko-KR" dirty="0"/>
              <a:t>GitHub</a:t>
            </a:r>
          </a:p>
          <a:p>
            <a:r>
              <a:rPr lang="en-US" altLang="ko-KR" dirty="0"/>
              <a:t>Trello</a:t>
            </a:r>
          </a:p>
          <a:p>
            <a:r>
              <a:rPr lang="en-US" altLang="ko-KR" dirty="0"/>
              <a:t>Slack</a:t>
            </a:r>
          </a:p>
          <a:p>
            <a:r>
              <a:rPr lang="en-US" altLang="ko-KR" dirty="0"/>
              <a:t>Window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60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7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중점 연구분야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5747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91</TotalTime>
  <Words>289</Words>
  <Application>Microsoft Office PowerPoint</Application>
  <PresentationFormat>와이드스크린</PresentationFormat>
  <Paragraphs>67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돋움</vt:lpstr>
      <vt:lpstr>휴먼모음T</vt:lpstr>
      <vt:lpstr>휴먼편지체</vt:lpstr>
      <vt:lpstr>Franklin Gothic Book</vt:lpstr>
      <vt:lpstr>Crop</vt:lpstr>
      <vt:lpstr>PowerPoint 프레젠테이션</vt:lpstr>
      <vt:lpstr>목차</vt:lpstr>
      <vt:lpstr>연구목적</vt:lpstr>
      <vt:lpstr>게임소개 및 특징</vt:lpstr>
      <vt:lpstr>게임소개 및 특징</vt:lpstr>
      <vt:lpstr>게임소개 및 특징</vt:lpstr>
      <vt:lpstr>게임방법</vt:lpstr>
      <vt:lpstr>개발환경</vt:lpstr>
      <vt:lpstr>중점 연구분야</vt:lpstr>
      <vt:lpstr>연구분야 세부– 서버</vt:lpstr>
      <vt:lpstr>연구분야 세부– 그래픽</vt:lpstr>
      <vt:lpstr>연구분야 세부– 클라이언트</vt:lpstr>
      <vt:lpstr>타 게임과의 비교</vt:lpstr>
      <vt:lpstr>개발일정 및 구성원 역할 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ND K</cp:lastModifiedBy>
  <cp:revision>13</cp:revision>
  <dcterms:created xsi:type="dcterms:W3CDTF">2017-11-27T13:46:01Z</dcterms:created>
  <dcterms:modified xsi:type="dcterms:W3CDTF">2017-12-04T14:45:14Z</dcterms:modified>
</cp:coreProperties>
</file>