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CA17C5-A677-44C3-93D5-607D8F2B1A2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1"/>
            <p14:sldId id="267"/>
            <p14:sldId id="269"/>
            <p14:sldId id="27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gueoflegends.co.kr/?m=multimedia&amp;cate=art&amp;subcate=screenshot&amp;mod=view&amp;schwrd=&amp;idx=25520&amp;cate=art&amp;subcate=screenshot#.WexbnOTNZEY" TargetMode="External"/><Relationship Id="rId2" Type="http://schemas.openxmlformats.org/officeDocument/2006/relationships/hyperlink" Target="http://applejack.tistory.com/entry/%EB%A6%AC%EB%B7%B0-%EB%B3%B4%EB%8D%94%EB%9E%9C%EB%93%9C-2-Borderlands-2-20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.donga.com/2760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EFCD-0694-4550-9D59-257996FF0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legend of doodle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65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_ </a:t>
            </a:r>
            <a:r>
              <a:rPr lang="ko-KR" altLang="en-US" dirty="0"/>
              <a:t>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1455CE4-C987-4849-BFA6-C649C647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11861"/>
            <a:ext cx="6012873" cy="47127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F9854-B485-43D3-93D2-0D4C1E2EE72C}"/>
              </a:ext>
            </a:extLst>
          </p:cNvPr>
          <p:cNvSpPr txBox="1"/>
          <p:nvPr/>
        </p:nvSpPr>
        <p:spPr>
          <a:xfrm>
            <a:off x="7867649" y="1924050"/>
            <a:ext cx="36099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보더랜드</a:t>
            </a:r>
            <a:endParaRPr lang="en-US" altLang="ko-KR" sz="2400" b="1" dirty="0"/>
          </a:p>
          <a:p>
            <a:r>
              <a:rPr lang="ko-KR" altLang="en-US" dirty="0"/>
              <a:t>각 오브젝트에 외곽선이 있는 효과를 부여하여 </a:t>
            </a:r>
            <a:r>
              <a:rPr lang="en-US" altLang="ko-KR" dirty="0"/>
              <a:t>3D</a:t>
            </a:r>
            <a:r>
              <a:rPr lang="ko-KR" altLang="en-US" dirty="0"/>
              <a:t>오브젝트들을 만화적으로 느껴지도록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5EE39-7B2D-49B3-9DA2-3D3493EA4C3F}"/>
              </a:ext>
            </a:extLst>
          </p:cNvPr>
          <p:cNvSpPr txBox="1"/>
          <p:nvPr/>
        </p:nvSpPr>
        <p:spPr>
          <a:xfrm>
            <a:off x="1371600" y="6324600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  </a:t>
            </a:r>
            <a:r>
              <a:rPr lang="en-US" altLang="ko-KR" dirty="0" err="1"/>
              <a:t>Tstory</a:t>
            </a:r>
            <a:r>
              <a:rPr lang="en-US" altLang="ko-KR" dirty="0"/>
              <a:t> </a:t>
            </a:r>
            <a:r>
              <a:rPr lang="ko-KR" altLang="en-US" dirty="0"/>
              <a:t>블로그 작성자 </a:t>
            </a:r>
            <a:r>
              <a:rPr lang="en-US" altLang="ko-KR" dirty="0"/>
              <a:t>: </a:t>
            </a:r>
            <a:r>
              <a:rPr lang="en-US" altLang="ko-KR" dirty="0" err="1"/>
              <a:t>Nake</a:t>
            </a:r>
            <a:r>
              <a:rPr lang="en-US" altLang="ko-KR" dirty="0"/>
              <a:t> </a:t>
            </a:r>
            <a:r>
              <a:rPr lang="ko-KR" altLang="en-US" dirty="0"/>
              <a:t>게시글 </a:t>
            </a:r>
            <a:r>
              <a:rPr lang="en-US" altLang="ko-KR" dirty="0"/>
              <a:t>: </a:t>
            </a:r>
            <a:r>
              <a:rPr lang="ko-KR" altLang="en-US" dirty="0"/>
              <a:t>리뷰 </a:t>
            </a:r>
            <a:r>
              <a:rPr lang="en-US" altLang="ko-KR" dirty="0"/>
              <a:t>: </a:t>
            </a:r>
            <a:r>
              <a:rPr lang="ko-KR" altLang="en-US" dirty="0" err="1"/>
              <a:t>보더랜드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12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9CD1-39CC-4AE5-BC4B-CB667E50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차별점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D1213-2AD3-481F-BE11-EC3B29DF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꾸준히 대규모로 몰려오는 라인 몬스터</a:t>
            </a:r>
            <a:endParaRPr lang="en-US" altLang="ko-KR" dirty="0"/>
          </a:p>
          <a:p>
            <a:pPr lvl="1"/>
            <a:r>
              <a:rPr lang="ko-KR" altLang="en-US" dirty="0"/>
              <a:t>플레이어는 기본 적으로 범위 공격을 가지며 많은 수의 라인 몬스터를 사냥함으로 인해 </a:t>
            </a:r>
            <a:r>
              <a:rPr lang="ko-KR" altLang="en-US" dirty="0" err="1"/>
              <a:t>파밍</a:t>
            </a:r>
            <a:r>
              <a:rPr lang="ko-KR" altLang="en-US" dirty="0"/>
              <a:t> 시간을 단축하고 실제 </a:t>
            </a:r>
            <a:r>
              <a:rPr lang="ko-KR" altLang="en-US" dirty="0" err="1"/>
              <a:t>한타에</a:t>
            </a:r>
            <a:r>
              <a:rPr lang="ko-KR" altLang="en-US" dirty="0"/>
              <a:t> 집중할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무쌍</a:t>
            </a:r>
            <a:endParaRPr lang="en-US" altLang="ko-KR" dirty="0"/>
          </a:p>
          <a:p>
            <a:pPr lvl="1"/>
            <a:r>
              <a:rPr lang="ko-KR" altLang="en-US" dirty="0"/>
              <a:t>범위공격으로 라인 몬스터를 정리하여 저 레벨부터  무쌍을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레벨 업 시스템 </a:t>
            </a:r>
            <a:r>
              <a:rPr lang="en-US" altLang="ko-KR" dirty="0"/>
              <a:t>– </a:t>
            </a:r>
            <a:r>
              <a:rPr lang="ko-KR" altLang="en-US" dirty="0"/>
              <a:t>미정</a:t>
            </a:r>
            <a:endParaRPr lang="en-US" altLang="ko-KR" dirty="0"/>
          </a:p>
          <a:p>
            <a:pPr lvl="1"/>
            <a:r>
              <a:rPr lang="ko-KR" altLang="en-US" dirty="0"/>
              <a:t>플레이어가 특성을 선택하여 전혀 다른 방향으로 진화하도록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선택 시 무기가 바뀌고 스킬이 그에 맞게 생성되는 등</a:t>
            </a:r>
          </a:p>
        </p:txBody>
      </p:sp>
    </p:spTree>
    <p:extLst>
      <p:ext uri="{BB962C8B-B14F-4D97-AF65-F5344CB8AC3E}">
        <p14:creationId xmlns:p14="http://schemas.microsoft.com/office/powerpoint/2010/main" val="351734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696B6-5AEB-4E84-AB22-7FF9F2E2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69900"/>
          </a:xfrm>
        </p:spPr>
        <p:txBody>
          <a:bodyPr/>
          <a:lstStyle/>
          <a:p>
            <a:r>
              <a:rPr lang="ko-KR" altLang="en-US" dirty="0" err="1"/>
              <a:t>쿼터뷰와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인칭 시점을 고려한다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731B1436-1AC9-434A-AD95-6FB61F01BEAB}"/>
              </a:ext>
            </a:extLst>
          </p:cNvPr>
          <p:cNvSpPr txBox="1">
            <a:spLocks/>
          </p:cNvSpPr>
          <p:nvPr/>
        </p:nvSpPr>
        <p:spPr>
          <a:xfrm>
            <a:off x="1371600" y="2870200"/>
            <a:ext cx="4165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쿼터뷰</a:t>
            </a:r>
            <a:endParaRPr lang="en-US" altLang="ko-KR" dirty="0"/>
          </a:p>
          <a:p>
            <a:r>
              <a:rPr lang="ko-KR" altLang="en-US" dirty="0" err="1"/>
              <a:t>멀리에서</a:t>
            </a:r>
            <a:r>
              <a:rPr lang="ko-KR" altLang="en-US" dirty="0"/>
              <a:t> 보는 것이므로 그래픽의 디테일이 덜 부각된다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 게임의 경우 </a:t>
            </a:r>
            <a:r>
              <a:rPr lang="en-US" altLang="ko-KR" dirty="0"/>
              <a:t>2D</a:t>
            </a:r>
            <a:r>
              <a:rPr lang="ko-KR" altLang="en-US" dirty="0"/>
              <a:t> 느낌을 더욱 강조할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타격감이 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C524749F-5050-49FE-A730-E98C34D0F844}"/>
              </a:ext>
            </a:extLst>
          </p:cNvPr>
          <p:cNvSpPr txBox="1">
            <a:spLocks/>
          </p:cNvSpPr>
          <p:nvPr/>
        </p:nvSpPr>
        <p:spPr>
          <a:xfrm>
            <a:off x="6362700" y="2870200"/>
            <a:ext cx="4165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</a:t>
            </a:r>
            <a:r>
              <a:rPr lang="ko-KR" altLang="en-US" dirty="0"/>
              <a:t>인칭 시점</a:t>
            </a:r>
            <a:endParaRPr lang="en-US" altLang="ko-KR" dirty="0"/>
          </a:p>
          <a:p>
            <a:r>
              <a:rPr lang="ko-KR" altLang="en-US" dirty="0"/>
              <a:t>타격감을 어마어마하게 강조할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 게임의 경우 </a:t>
            </a:r>
            <a:r>
              <a:rPr lang="en-US" altLang="ko-KR" dirty="0"/>
              <a:t>2D</a:t>
            </a:r>
            <a:r>
              <a:rPr lang="ko-KR" altLang="en-US" dirty="0"/>
              <a:t>가 아닌 </a:t>
            </a:r>
            <a:r>
              <a:rPr lang="en-US" altLang="ko-KR" dirty="0"/>
              <a:t>3D </a:t>
            </a:r>
            <a:r>
              <a:rPr lang="ko-KR" altLang="en-US" dirty="0"/>
              <a:t>그래픽이라는 게 드러난다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그래픽의 디테일이 부각된다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39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 </a:t>
            </a:r>
            <a:r>
              <a:rPr lang="en-US" altLang="ko-KR" dirty="0"/>
              <a:t>_ </a:t>
            </a:r>
            <a:r>
              <a:rPr lang="ko-KR" altLang="en-US" dirty="0" err="1"/>
              <a:t>쿼터뷰</a:t>
            </a:r>
            <a:r>
              <a:rPr lang="ko-KR" altLang="en-US" dirty="0"/>
              <a:t> 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9FA4E-C845-45CE-B583-0289E39FF67C}"/>
              </a:ext>
            </a:extLst>
          </p:cNvPr>
          <p:cNvSpPr txBox="1"/>
          <p:nvPr/>
        </p:nvSpPr>
        <p:spPr>
          <a:xfrm>
            <a:off x="1233055" y="6324600"/>
            <a:ext cx="420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2  LOL</a:t>
            </a:r>
            <a:r>
              <a:rPr lang="ko-KR" altLang="en-US" dirty="0"/>
              <a:t>공식홈페이지 소환사의 협곡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21DF88D-2460-479F-8874-F8E0A3659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4" y="1639599"/>
            <a:ext cx="8215745" cy="4685001"/>
          </a:xfrm>
        </p:spPr>
      </p:pic>
    </p:spTree>
    <p:extLst>
      <p:ext uri="{BB962C8B-B14F-4D97-AF65-F5344CB8AC3E}">
        <p14:creationId xmlns:p14="http://schemas.microsoft.com/office/powerpoint/2010/main" val="394072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 </a:t>
            </a:r>
            <a:r>
              <a:rPr lang="en-US" altLang="ko-KR" dirty="0"/>
              <a:t>_ 3</a:t>
            </a:r>
            <a:r>
              <a:rPr lang="ko-KR" altLang="en-US" dirty="0"/>
              <a:t>인칭 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174EC00-99A3-41E8-BAAB-6DCF336DC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5" y="1428750"/>
            <a:ext cx="7958570" cy="48958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9FA4E-C845-45CE-B583-0289E39FF67C}"/>
              </a:ext>
            </a:extLst>
          </p:cNvPr>
          <p:cNvSpPr txBox="1"/>
          <p:nvPr/>
        </p:nvSpPr>
        <p:spPr>
          <a:xfrm>
            <a:off x="1233055" y="6324600"/>
            <a:ext cx="95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3  </a:t>
            </a:r>
            <a:r>
              <a:rPr lang="ko-KR" altLang="en-US" dirty="0"/>
              <a:t>게임동아 작성자 </a:t>
            </a:r>
            <a:r>
              <a:rPr lang="en-US" altLang="ko-KR" dirty="0"/>
              <a:t>: </a:t>
            </a:r>
            <a:r>
              <a:rPr lang="ko-KR" altLang="en-US" dirty="0" err="1"/>
              <a:t>한연규</a:t>
            </a:r>
            <a:r>
              <a:rPr lang="en-US" altLang="ko-KR" dirty="0"/>
              <a:t> </a:t>
            </a:r>
            <a:r>
              <a:rPr lang="ko-KR" altLang="en-US" dirty="0"/>
              <a:t>게시글 </a:t>
            </a:r>
            <a:r>
              <a:rPr lang="en-US" altLang="ko-KR" dirty="0"/>
              <a:t>: </a:t>
            </a:r>
            <a:r>
              <a:rPr lang="ko-KR" altLang="en-US" dirty="0" err="1"/>
              <a:t>코웨이</a:t>
            </a:r>
            <a:r>
              <a:rPr lang="ko-KR" altLang="en-US" dirty="0"/>
              <a:t> 코리아 진삼국무쌍</a:t>
            </a:r>
            <a:r>
              <a:rPr lang="en-US" altLang="ko-KR" dirty="0"/>
              <a:t>4 </a:t>
            </a:r>
            <a:r>
              <a:rPr lang="ko-KR" altLang="en-US" dirty="0"/>
              <a:t>스페셜 스크린샷 공개</a:t>
            </a:r>
          </a:p>
        </p:txBody>
      </p:sp>
    </p:spTree>
    <p:extLst>
      <p:ext uri="{BB962C8B-B14F-4D97-AF65-F5344CB8AC3E}">
        <p14:creationId xmlns:p14="http://schemas.microsoft.com/office/powerpoint/2010/main" val="390043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583F6-DA7F-4BE1-AA70-321217D7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9615-62DC-4E60-8359-4987EEF3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1  </a:t>
            </a:r>
            <a:r>
              <a:rPr lang="en-US" altLang="ko-KR" dirty="0" err="1"/>
              <a:t>Tstory</a:t>
            </a:r>
            <a:r>
              <a:rPr lang="en-US" altLang="ko-KR" dirty="0"/>
              <a:t> </a:t>
            </a:r>
            <a:r>
              <a:rPr lang="ko-KR" altLang="en-US" dirty="0"/>
              <a:t>블로그 작성자 </a:t>
            </a:r>
            <a:r>
              <a:rPr lang="en-US" altLang="ko-KR" dirty="0"/>
              <a:t>: </a:t>
            </a:r>
            <a:r>
              <a:rPr lang="en-US" altLang="ko-KR" dirty="0" err="1"/>
              <a:t>Nake</a:t>
            </a:r>
            <a:r>
              <a:rPr lang="en-US" altLang="ko-KR" dirty="0"/>
              <a:t> </a:t>
            </a:r>
            <a:r>
              <a:rPr lang="ko-KR" altLang="en-US" dirty="0"/>
              <a:t>게시글 </a:t>
            </a:r>
            <a:r>
              <a:rPr lang="en-US" altLang="ko-KR" dirty="0"/>
              <a:t>: </a:t>
            </a:r>
            <a:r>
              <a:rPr lang="ko-KR" altLang="en-US" dirty="0"/>
              <a:t>리뷰 </a:t>
            </a:r>
            <a:r>
              <a:rPr lang="en-US" altLang="ko-KR" dirty="0"/>
              <a:t>: </a:t>
            </a:r>
            <a:r>
              <a:rPr lang="ko-KR" altLang="en-US" dirty="0" err="1"/>
              <a:t>보더랜드</a:t>
            </a:r>
            <a:r>
              <a:rPr lang="en-US" altLang="ko-KR" dirty="0"/>
              <a:t>2</a:t>
            </a:r>
            <a:endParaRPr lang="ko-KR" altLang="en-US" dirty="0"/>
          </a:p>
          <a:p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http://applejack.tistory.com/entry/%EB%A6%AC%EB%B7%B0-%EB%B3%B4%EB%8D%94%EB%9E%9C%EB%93%9C-2-Borderlands-2-2012</a:t>
            </a:r>
            <a:endParaRPr lang="en-US" altLang="ko-KR" dirty="0"/>
          </a:p>
          <a:p>
            <a:r>
              <a:rPr lang="ko-KR" altLang="en-US" dirty="0"/>
              <a:t>그림 </a:t>
            </a:r>
            <a:r>
              <a:rPr lang="en-US" altLang="ko-KR" dirty="0"/>
              <a:t>2  LOL</a:t>
            </a:r>
            <a:r>
              <a:rPr lang="ko-KR" altLang="en-US" dirty="0"/>
              <a:t>공식홈페이지 소환사의 협곡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http://www.leagueoflegends.co.kr/?m=multimedia&amp;cate=art&amp;subcate=screenshot&amp;mod=view&amp;schwrd=&amp;idx=25520&amp;cate=art&amp;subcate=screenshot#.WexbnOTNZEY</a:t>
            </a:r>
            <a:endParaRPr lang="en-US" altLang="ko-KR" dirty="0"/>
          </a:p>
          <a:p>
            <a:r>
              <a:rPr lang="ko-KR" altLang="en-US" dirty="0"/>
              <a:t>그림 </a:t>
            </a:r>
            <a:r>
              <a:rPr lang="en-US" altLang="ko-KR" dirty="0"/>
              <a:t>3  </a:t>
            </a:r>
            <a:r>
              <a:rPr lang="ko-KR" altLang="en-US" dirty="0"/>
              <a:t>게임동아 작성자 </a:t>
            </a:r>
            <a:r>
              <a:rPr lang="en-US" altLang="ko-KR" dirty="0"/>
              <a:t>: </a:t>
            </a:r>
            <a:r>
              <a:rPr lang="ko-KR" altLang="en-US" dirty="0" err="1"/>
              <a:t>한연규</a:t>
            </a:r>
            <a:r>
              <a:rPr lang="en-US" altLang="ko-KR" dirty="0"/>
              <a:t> </a:t>
            </a:r>
            <a:r>
              <a:rPr lang="ko-KR" altLang="en-US" dirty="0"/>
              <a:t>게시글 </a:t>
            </a:r>
            <a:r>
              <a:rPr lang="en-US" altLang="ko-KR" dirty="0"/>
              <a:t>: </a:t>
            </a:r>
            <a:r>
              <a:rPr lang="ko-KR" altLang="en-US" dirty="0" err="1"/>
              <a:t>코웨이</a:t>
            </a:r>
            <a:r>
              <a:rPr lang="ko-KR" altLang="en-US" dirty="0"/>
              <a:t> 코리아 진삼국무쌍</a:t>
            </a:r>
            <a:r>
              <a:rPr lang="en-US" altLang="ko-KR" dirty="0"/>
              <a:t>4 </a:t>
            </a:r>
            <a:r>
              <a:rPr lang="ko-KR" altLang="en-US" dirty="0"/>
              <a:t>스페셜 스크린샷 공개</a:t>
            </a:r>
            <a:r>
              <a:rPr lang="en-US" altLang="ko-KR" dirty="0"/>
              <a:t>:  </a:t>
            </a:r>
            <a:r>
              <a:rPr lang="en-US" altLang="ko-KR" dirty="0">
                <a:hlinkClick r:id="rId4"/>
              </a:rPr>
              <a:t>http://game.donga.com/27600/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455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A6923-ADA2-4A1C-BDE6-66696A15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누구나 </a:t>
            </a:r>
            <a:r>
              <a:rPr lang="en-US" altLang="ko-KR" dirty="0"/>
              <a:t>AOS</a:t>
            </a:r>
            <a:r>
              <a:rPr lang="ko-KR" altLang="en-US" dirty="0"/>
              <a:t>에서 무쌍을 할 수 있도록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종이에 그린 낙서가 전쟁을 벌인다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적의 크레파스를 파괴하여 승리한다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A6923-ADA2-4A1C-BDE6-66696A15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AOS</a:t>
            </a:r>
            <a:r>
              <a:rPr lang="ko-KR" altLang="en-US" dirty="0"/>
              <a:t>룰을 따른다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중앙에 핵이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우리 게임에서는 크레파스로 정의한다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라인 이상의 라인이 존재하며 각 라인을 따라 이동하는 라인 몬스터가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용어 미정 </a:t>
            </a:r>
            <a:r>
              <a:rPr lang="en-US" altLang="ko-KR" dirty="0"/>
              <a:t>: </a:t>
            </a:r>
            <a:r>
              <a:rPr lang="ko-KR" altLang="en-US" dirty="0"/>
              <a:t>롤</a:t>
            </a:r>
            <a:r>
              <a:rPr lang="en-US" altLang="ko-KR" dirty="0"/>
              <a:t>=</a:t>
            </a:r>
            <a:r>
              <a:rPr lang="ko-KR" altLang="en-US" dirty="0" err="1"/>
              <a:t>미니언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히오스</a:t>
            </a:r>
            <a:r>
              <a:rPr lang="en-US" altLang="ko-KR" dirty="0"/>
              <a:t>=</a:t>
            </a:r>
            <a:r>
              <a:rPr lang="ko-KR" altLang="en-US" dirty="0" err="1"/>
              <a:t>돌격병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사이퍼즈</a:t>
            </a:r>
            <a:r>
              <a:rPr lang="en-US" altLang="ko-KR" dirty="0"/>
              <a:t>=</a:t>
            </a:r>
            <a:r>
              <a:rPr lang="ko-KR" altLang="en-US" dirty="0"/>
              <a:t>철거반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시스템 </a:t>
            </a:r>
            <a:r>
              <a:rPr lang="en-US" altLang="ko-KR" dirty="0"/>
              <a:t>_ </a:t>
            </a:r>
            <a:r>
              <a:rPr lang="ko-KR" altLang="en-US" dirty="0"/>
              <a:t>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A6923-ADA2-4A1C-BDE6-66696A15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목표이다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파괴할 경우 승리하고 파괴될 경우 패배한다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핵에서 라인 몬스터를 만들어낸다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핵의 방어 기능</a:t>
            </a:r>
            <a:endParaRPr lang="en-US" altLang="ko-KR" dirty="0"/>
          </a:p>
          <a:p>
            <a:pPr lvl="1"/>
            <a:r>
              <a:rPr lang="ko-KR" altLang="en-US" dirty="0"/>
              <a:t>미정 </a:t>
            </a:r>
            <a:r>
              <a:rPr lang="en-US" altLang="ko-KR" dirty="0"/>
              <a:t>: </a:t>
            </a:r>
            <a:r>
              <a:rPr lang="ko-KR" altLang="en-US" dirty="0" err="1"/>
              <a:t>히오스</a:t>
            </a:r>
            <a:r>
              <a:rPr lang="en-US" altLang="ko-KR" dirty="0"/>
              <a:t>=</a:t>
            </a:r>
            <a:r>
              <a:rPr lang="ko-KR" altLang="en-US" dirty="0"/>
              <a:t>자체 공격</a:t>
            </a:r>
            <a:r>
              <a:rPr lang="en-US" altLang="ko-KR" dirty="0"/>
              <a:t>, </a:t>
            </a:r>
            <a:r>
              <a:rPr lang="ko-KR" altLang="en-US" dirty="0"/>
              <a:t>롤</a:t>
            </a:r>
            <a:r>
              <a:rPr lang="en-US" altLang="ko-KR" dirty="0"/>
              <a:t>=</a:t>
            </a:r>
            <a:r>
              <a:rPr lang="ko-KR" altLang="en-US" dirty="0"/>
              <a:t>쌍둥이 타워</a:t>
            </a:r>
          </a:p>
        </p:txBody>
      </p:sp>
    </p:spTree>
    <p:extLst>
      <p:ext uri="{BB962C8B-B14F-4D97-AF65-F5344CB8AC3E}">
        <p14:creationId xmlns:p14="http://schemas.microsoft.com/office/powerpoint/2010/main" val="35993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시스템 </a:t>
            </a:r>
            <a:r>
              <a:rPr lang="en-US" altLang="ko-KR" dirty="0"/>
              <a:t>_ </a:t>
            </a:r>
            <a:r>
              <a:rPr lang="ko-KR" altLang="en-US" dirty="0"/>
              <a:t>라인 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A6923-ADA2-4A1C-BDE6-66696A15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각 라인을 따라 이동하는 기본 몬스터이다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AOS</a:t>
            </a:r>
            <a:r>
              <a:rPr lang="ko-KR" altLang="en-US" dirty="0"/>
              <a:t>와 다르게 대규모로 생성되며 약한 체력</a:t>
            </a:r>
            <a:r>
              <a:rPr lang="en-US" altLang="ko-KR" dirty="0"/>
              <a:t>, </a:t>
            </a:r>
            <a:r>
              <a:rPr lang="ko-KR" altLang="en-US" dirty="0"/>
              <a:t>공격력을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공격 목표는 다음과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라인 몬스터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적 중립 몬스터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방어  건물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순위</a:t>
            </a:r>
            <a:r>
              <a:rPr lang="en-US" altLang="ko-KR" dirty="0"/>
              <a:t>: </a:t>
            </a:r>
            <a:r>
              <a:rPr lang="ko-KR" altLang="en-US" dirty="0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186110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시스템 </a:t>
            </a:r>
            <a:r>
              <a:rPr lang="en-US" altLang="ko-KR" dirty="0"/>
              <a:t>_ </a:t>
            </a:r>
            <a:r>
              <a:rPr lang="ko-KR" altLang="en-US" dirty="0"/>
              <a:t>중립 몬스터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A6923-ADA2-4A1C-BDE6-66696A15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라인 사이 혹은 맵 외곽에 존재하는 몬스터이다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등급에 따라 중간에서 강한 체력과 공격력을 지닌다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중립 몬스터를 잡을 시 보상</a:t>
            </a:r>
            <a:endParaRPr lang="en-US" altLang="ko-KR" dirty="0"/>
          </a:p>
          <a:p>
            <a:pPr lvl="1"/>
            <a:r>
              <a:rPr lang="ko-KR" altLang="en-US" dirty="0"/>
              <a:t>미정</a:t>
            </a:r>
            <a:r>
              <a:rPr lang="en-US" altLang="ko-KR" dirty="0"/>
              <a:t>: </a:t>
            </a:r>
            <a:r>
              <a:rPr lang="ko-KR" altLang="en-US" dirty="0"/>
              <a:t>롤</a:t>
            </a:r>
            <a:r>
              <a:rPr lang="en-US" altLang="ko-KR" dirty="0"/>
              <a:t>=</a:t>
            </a:r>
            <a:r>
              <a:rPr lang="ko-KR" altLang="en-US" dirty="0"/>
              <a:t>버프</a:t>
            </a:r>
            <a:r>
              <a:rPr lang="en-US" altLang="ko-KR" dirty="0"/>
              <a:t>, </a:t>
            </a:r>
            <a:r>
              <a:rPr lang="ko-KR" altLang="en-US" dirty="0" err="1"/>
              <a:t>히오스</a:t>
            </a:r>
            <a:r>
              <a:rPr lang="en-US" altLang="ko-KR" dirty="0"/>
              <a:t>=</a:t>
            </a:r>
            <a:r>
              <a:rPr lang="ko-KR" altLang="en-US" dirty="0"/>
              <a:t>라인에 참여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라인에 참여 시 공격 목표는 라인 몬스터와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58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시스템 </a:t>
            </a:r>
            <a:r>
              <a:rPr lang="en-US" altLang="ko-KR" dirty="0"/>
              <a:t>_ </a:t>
            </a:r>
            <a:r>
              <a:rPr lang="ko-KR" altLang="en-US" dirty="0"/>
              <a:t>방어 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A6923-ADA2-4A1C-BDE6-66696A15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각 라인의</a:t>
            </a:r>
            <a:r>
              <a:rPr lang="en-US" altLang="ko-KR" dirty="0"/>
              <a:t> </a:t>
            </a:r>
            <a:r>
              <a:rPr lang="ko-KR" altLang="en-US" dirty="0"/>
              <a:t>중간 지점마다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라인의 방어를 돕기 위한 건물이다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라인 몬스터가 대규모이므로 범위 공격을 한다</a:t>
            </a:r>
            <a:r>
              <a:rPr lang="en-US" altLang="ko-KR" dirty="0"/>
              <a:t>.(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공격 목표는 라인 몬스터와 동일하다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공격 범위 내의 적 플레이어가 아군 플레이어를 공격한 경우 적 플레이어를 공격한다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방어 건물의 탄약 제한</a:t>
            </a:r>
            <a:endParaRPr lang="en-US" altLang="ko-KR" dirty="0"/>
          </a:p>
          <a:p>
            <a:pPr lvl="1"/>
            <a:r>
              <a:rPr lang="ko-KR" altLang="en-US" dirty="0"/>
              <a:t>미정</a:t>
            </a:r>
            <a:r>
              <a:rPr lang="en-US" altLang="ko-KR" dirty="0"/>
              <a:t>: </a:t>
            </a:r>
            <a:r>
              <a:rPr lang="ko-KR" altLang="en-US" dirty="0"/>
              <a:t>롤</a:t>
            </a:r>
            <a:r>
              <a:rPr lang="en-US" altLang="ko-KR" dirty="0"/>
              <a:t>=</a:t>
            </a:r>
            <a:r>
              <a:rPr lang="ko-KR" altLang="en-US" dirty="0"/>
              <a:t>무제한</a:t>
            </a:r>
            <a:r>
              <a:rPr lang="en-US" altLang="ko-KR" dirty="0"/>
              <a:t>, </a:t>
            </a:r>
            <a:r>
              <a:rPr lang="ko-KR" altLang="en-US" dirty="0" err="1"/>
              <a:t>사이퍼즈</a:t>
            </a:r>
            <a:r>
              <a:rPr lang="en-US" altLang="ko-KR" dirty="0"/>
              <a:t>=</a:t>
            </a:r>
            <a:r>
              <a:rPr lang="ko-KR" altLang="en-US" dirty="0"/>
              <a:t>제한</a:t>
            </a:r>
            <a:r>
              <a:rPr lang="en-US" altLang="ko-KR" dirty="0"/>
              <a:t>, </a:t>
            </a:r>
            <a:r>
              <a:rPr lang="ko-KR" altLang="en-US" dirty="0" err="1"/>
              <a:t>히오스</a:t>
            </a:r>
            <a:r>
              <a:rPr lang="en-US" altLang="ko-KR" dirty="0"/>
              <a:t>=</a:t>
            </a:r>
            <a:r>
              <a:rPr lang="ko-KR" altLang="en-US" dirty="0"/>
              <a:t>제한</a:t>
            </a:r>
            <a:r>
              <a:rPr lang="en-US" altLang="ko-KR" dirty="0"/>
              <a:t>(</a:t>
            </a:r>
            <a:r>
              <a:rPr lang="ko-KR" altLang="en-US" dirty="0"/>
              <a:t>일정 시간마다 생성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A6923-ADA2-4A1C-BDE6-66696A15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종이에 그린 낙서가 움직이는 느낌을 부여한다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텍스처는 크레용 혹은 파스텔 느낌으로 그린다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ko-KR" altLang="en-US" dirty="0" err="1"/>
              <a:t>스틱맨을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재질에 </a:t>
            </a:r>
            <a:r>
              <a:rPr lang="en-US" altLang="ko-KR" dirty="0" err="1"/>
              <a:t>Embient</a:t>
            </a:r>
            <a:r>
              <a:rPr lang="ko-KR" altLang="en-US" dirty="0"/>
              <a:t>만 반사를 일으키고 나머지 반사를 제거하여  </a:t>
            </a:r>
            <a:r>
              <a:rPr lang="en-US" altLang="ko-KR" dirty="0"/>
              <a:t>2D</a:t>
            </a:r>
            <a:r>
              <a:rPr lang="ko-KR" altLang="en-US" dirty="0"/>
              <a:t>처럼 느껴지도록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플레이어 캐릭터는 라인 몬스터 보다 </a:t>
            </a:r>
            <a:r>
              <a:rPr lang="en-US" altLang="ko-KR" dirty="0"/>
              <a:t>1.5</a:t>
            </a:r>
            <a:r>
              <a:rPr lang="ko-KR" altLang="en-US" dirty="0"/>
              <a:t>배 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69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050F-1829-4EDE-97E8-8B5CEEB6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_ </a:t>
            </a:r>
            <a:r>
              <a:rPr lang="ko-KR" altLang="en-US" dirty="0"/>
              <a:t>컨셉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86FCAC-B9DB-4988-8426-C72A13806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534" y="1801090"/>
            <a:ext cx="8693411" cy="4372464"/>
          </a:xfrm>
        </p:spPr>
      </p:pic>
    </p:spTree>
    <p:extLst>
      <p:ext uri="{BB962C8B-B14F-4D97-AF65-F5344CB8AC3E}">
        <p14:creationId xmlns:p14="http://schemas.microsoft.com/office/powerpoint/2010/main" val="28474530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67</TotalTime>
  <Words>620</Words>
  <Application>Microsoft Office PowerPoint</Application>
  <PresentationFormat>와이드스크린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돋움</vt:lpstr>
      <vt:lpstr>Franklin Gothic Book</vt:lpstr>
      <vt:lpstr>Crop</vt:lpstr>
      <vt:lpstr>legend of doodle</vt:lpstr>
      <vt:lpstr>컨셉</vt:lpstr>
      <vt:lpstr>기본 시스템</vt:lpstr>
      <vt:lpstr>기본 시스템 _ 핵</vt:lpstr>
      <vt:lpstr>기본 시스템 _ 라인 몬스터</vt:lpstr>
      <vt:lpstr>기본 시스템 _ 중립 몬스터</vt:lpstr>
      <vt:lpstr>기본 시스템 _ 방어 건물</vt:lpstr>
      <vt:lpstr>그래픽</vt:lpstr>
      <vt:lpstr>그래픽 _ 컨셉</vt:lpstr>
      <vt:lpstr>그래픽 _ 예제</vt:lpstr>
      <vt:lpstr>차별점</vt:lpstr>
      <vt:lpstr>시점</vt:lpstr>
      <vt:lpstr>시점 _ 쿼터뷰 예제</vt:lpstr>
      <vt:lpstr>시점 _ 3인칭 예제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 of doodle</dc:title>
  <dc:creator>ND K</dc:creator>
  <cp:lastModifiedBy>ND K</cp:lastModifiedBy>
  <cp:revision>7</cp:revision>
  <dcterms:created xsi:type="dcterms:W3CDTF">2017-10-22T07:46:43Z</dcterms:created>
  <dcterms:modified xsi:type="dcterms:W3CDTF">2017-10-22T08:54:39Z</dcterms:modified>
</cp:coreProperties>
</file>