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0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6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0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1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AF2E-C0B8-440C-9DB0-517F8F6B74B3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5476B-73A1-404A-A680-B708CDF0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 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E73E45-1C03-479E-923D-95DB2B5ED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7873-EFC0-4ABB-BF4A-EF95389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4FDA0-769C-4DB8-A433-F728A21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이런 게임을 선택한 이유</a:t>
            </a:r>
          </a:p>
        </p:txBody>
      </p:sp>
    </p:spTree>
    <p:extLst>
      <p:ext uri="{BB962C8B-B14F-4D97-AF65-F5344CB8AC3E}">
        <p14:creationId xmlns:p14="http://schemas.microsoft.com/office/powerpoint/2010/main" val="217840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2A72-FD5D-401A-B130-97FAE6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비슷한 게임 소개 </a:t>
            </a:r>
            <a:r>
              <a:rPr lang="en-US" altLang="ko-KR" dirty="0"/>
              <a:t>– Clash royal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ADE27-D1BE-41B7-A7FD-52E3F8E3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사진</a:t>
            </a:r>
            <a:endParaRPr lang="en-US" altLang="ko-KR" dirty="0"/>
          </a:p>
          <a:p>
            <a:r>
              <a:rPr lang="ko-KR" altLang="en-US" dirty="0"/>
              <a:t>게임에 대한 간략한 소개</a:t>
            </a:r>
          </a:p>
        </p:txBody>
      </p:sp>
    </p:spTree>
    <p:extLst>
      <p:ext uri="{BB962C8B-B14F-4D97-AF65-F5344CB8AC3E}">
        <p14:creationId xmlns:p14="http://schemas.microsoft.com/office/powerpoint/2010/main" val="156641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2A72-FD5D-401A-B130-97FAE6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비슷한 게임 소개 </a:t>
            </a:r>
            <a:r>
              <a:rPr lang="en-US" altLang="ko-KR" dirty="0"/>
              <a:t>– Clash royal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ADE27-D1BE-41B7-A7FD-52E3F8E3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 </a:t>
            </a:r>
            <a:r>
              <a:rPr lang="en-US" altLang="ko-KR" dirty="0"/>
              <a:t>/ </a:t>
            </a:r>
            <a:r>
              <a:rPr lang="ko-KR" altLang="en-US" dirty="0"/>
              <a:t>보완할 점</a:t>
            </a:r>
          </a:p>
        </p:txBody>
      </p:sp>
    </p:spTree>
    <p:extLst>
      <p:ext uri="{BB962C8B-B14F-4D97-AF65-F5344CB8AC3E}">
        <p14:creationId xmlns:p14="http://schemas.microsoft.com/office/powerpoint/2010/main" val="346077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57F33-AAB6-475F-9A9D-DF075D4A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87788-73B1-4862-8291-DEC3DFA5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기존에 비슷한 게임</a:t>
            </a:r>
            <a:r>
              <a:rPr lang="en-US" altLang="ko-KR" dirty="0"/>
              <a:t>(</a:t>
            </a:r>
            <a:r>
              <a:rPr lang="ko-KR" altLang="en-US" dirty="0"/>
              <a:t>장점</a:t>
            </a:r>
            <a:r>
              <a:rPr lang="en-US" altLang="ko-KR" dirty="0"/>
              <a:t>, </a:t>
            </a:r>
            <a:r>
              <a:rPr lang="ko-KR" altLang="en-US" dirty="0"/>
              <a:t>단점 비교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게임에 대한 소개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게임에 대한 설명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개발 방법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2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8F405-0925-4C72-B82E-024A7EA8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46CA7-41D4-4090-9C3B-9767F216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714043"/>
            <a:ext cx="10515600" cy="148955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공격</a:t>
            </a:r>
            <a:r>
              <a:rPr lang="en-US" altLang="ko-KR" dirty="0"/>
              <a:t>!</a:t>
            </a:r>
            <a:r>
              <a:rPr lang="ko-KR" altLang="en-US" dirty="0"/>
              <a:t>공격</a:t>
            </a:r>
            <a:r>
              <a:rPr lang="en-US" altLang="ko-KR" dirty="0"/>
              <a:t>!</a:t>
            </a:r>
            <a:r>
              <a:rPr lang="ko-KR" altLang="en-US" dirty="0"/>
              <a:t>공격</a:t>
            </a:r>
            <a:r>
              <a:rPr lang="en-US" altLang="ko-KR" dirty="0"/>
              <a:t>! </a:t>
            </a:r>
            <a:r>
              <a:rPr lang="ko-KR" altLang="en-US" dirty="0"/>
              <a:t>누가 먼저 무너뜨리나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AAF3D-DA16-46C6-8F85-38D9BD9B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847888"/>
            <a:ext cx="9153525" cy="3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36AC-1D72-4996-B5F2-108CD15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소개 </a:t>
            </a:r>
            <a:r>
              <a:rPr lang="en-US" altLang="ko-KR" dirty="0"/>
              <a:t>– </a:t>
            </a:r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E6330-039B-45AC-B6E2-A09D355F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1. 3</a:t>
            </a:r>
            <a:r>
              <a:rPr lang="ko-KR" altLang="en-US" dirty="0"/>
              <a:t>인칭 </a:t>
            </a:r>
            <a:r>
              <a:rPr lang="en-US" altLang="ko-KR" dirty="0"/>
              <a:t>Top View</a:t>
            </a:r>
            <a:r>
              <a:rPr lang="ko-KR" altLang="en-US" dirty="0"/>
              <a:t>로 진행할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전체적인 상황을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몰입감이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</a:p>
        </p:txBody>
      </p:sp>
    </p:spTree>
    <p:extLst>
      <p:ext uri="{BB962C8B-B14F-4D97-AF65-F5344CB8AC3E}">
        <p14:creationId xmlns:p14="http://schemas.microsoft.com/office/powerpoint/2010/main" val="53555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36AC-1D72-4996-B5F2-108CD15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소개 </a:t>
            </a:r>
            <a:r>
              <a:rPr lang="en-US" altLang="ko-KR" dirty="0"/>
              <a:t>– </a:t>
            </a:r>
            <a:r>
              <a:rPr lang="ko-KR" altLang="en-US" dirty="0"/>
              <a:t>시점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E6330-039B-45AC-B6E2-A09D355F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2. 1</a:t>
            </a:r>
            <a:r>
              <a:rPr lang="ko-KR" altLang="en-US" dirty="0"/>
              <a:t>인칭 시점으로 진행할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몰입감은 좋아지지만</a:t>
            </a:r>
            <a:r>
              <a:rPr lang="en-US" altLang="ko-KR" dirty="0"/>
              <a:t>, </a:t>
            </a:r>
            <a:r>
              <a:rPr lang="ko-KR" altLang="en-US" dirty="0"/>
              <a:t>게임의 의미가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 </a:t>
            </a:r>
          </a:p>
        </p:txBody>
      </p:sp>
    </p:spTree>
    <p:extLst>
      <p:ext uri="{BB962C8B-B14F-4D97-AF65-F5344CB8AC3E}">
        <p14:creationId xmlns:p14="http://schemas.microsoft.com/office/powerpoint/2010/main" val="124833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3DA8-AAA5-4B6E-9316-A7C2B961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에 대한 소개 </a:t>
            </a:r>
            <a:r>
              <a:rPr lang="en-US" altLang="ko-KR" dirty="0"/>
              <a:t>– </a:t>
            </a:r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3D6BF-9708-41E2-9595-B8B0FDE4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전략 시뮬레이션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기본적으로 유닛을 선택해서 게임을 진행할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유닛들의 조합을 통해서 먼저 상대 탑을 쓰러뜨리는 것이 게임의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액션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유닛들끼리 싸우는 부분에서 발견할 수 있도록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사운드를 통해서 좀 더 현실감 있도록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01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3DA8-AAA5-4B6E-9316-A7C2B961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에 대한 소개 </a:t>
            </a:r>
            <a:r>
              <a:rPr lang="en-US" altLang="ko-KR" dirty="0"/>
              <a:t>– </a:t>
            </a:r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3D6BF-9708-41E2-9595-B8B0FDE4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RPG</a:t>
            </a:r>
            <a:r>
              <a:rPr lang="ko-KR" altLang="en-US" dirty="0"/>
              <a:t>요소 배가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경험치 시스템을 통해서 한 판</a:t>
            </a:r>
            <a:r>
              <a:rPr lang="en-US" altLang="ko-KR" dirty="0"/>
              <a:t>, </a:t>
            </a:r>
            <a:r>
              <a:rPr lang="ko-KR" altLang="en-US" dirty="0"/>
              <a:t>한 판 할 수록 계정의 경험치 상승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유닛마다 레벨이 존재해서 유저를 계속 유치할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멀티플레이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공성전이기 때문에</a:t>
            </a:r>
            <a:r>
              <a:rPr lang="en-US" altLang="ko-KR" dirty="0"/>
              <a:t>,  AI </a:t>
            </a:r>
            <a:r>
              <a:rPr lang="ko-KR" altLang="en-US" dirty="0"/>
              <a:t>로만 하기 보다는</a:t>
            </a:r>
            <a:r>
              <a:rPr lang="en-US" altLang="ko-KR" dirty="0"/>
              <a:t>, </a:t>
            </a:r>
            <a:r>
              <a:rPr lang="ko-KR" altLang="en-US" dirty="0"/>
              <a:t>유닛들은 </a:t>
            </a:r>
            <a:r>
              <a:rPr lang="en-US" altLang="ko-KR" dirty="0"/>
              <a:t>AI</a:t>
            </a:r>
            <a:r>
              <a:rPr lang="ko-KR" altLang="en-US" dirty="0"/>
              <a:t>로 돌아간다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유저 </a:t>
            </a:r>
            <a:r>
              <a:rPr lang="en-US" altLang="ko-KR" dirty="0"/>
              <a:t>vs </a:t>
            </a:r>
            <a:r>
              <a:rPr lang="ko-KR" altLang="en-US" dirty="0"/>
              <a:t>유저로 해야 좀 더 재미를 추구할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9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7873-EFC0-4ABB-BF4A-EF95389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4FDA0-769C-4DB8-A433-F728A21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게임 진행 방식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26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7873-EFC0-4ABB-BF4A-EF95389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4FDA0-769C-4DB8-A433-F728A21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기존 게임과 달라진 부분</a:t>
            </a:r>
          </a:p>
        </p:txBody>
      </p:sp>
    </p:spTree>
    <p:extLst>
      <p:ext uri="{BB962C8B-B14F-4D97-AF65-F5344CB8AC3E}">
        <p14:creationId xmlns:p14="http://schemas.microsoft.com/office/powerpoint/2010/main" val="185469014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148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Gill Sans MT</vt:lpstr>
      <vt:lpstr>갤러리</vt:lpstr>
      <vt:lpstr>졸업 작품 제안서</vt:lpstr>
      <vt:lpstr>목차</vt:lpstr>
      <vt:lpstr>게임 컨셉</vt:lpstr>
      <vt:lpstr>게임에 대한 소개 – 시점</vt:lpstr>
      <vt:lpstr>게임에 대한 소개 – 시점(계속)</vt:lpstr>
      <vt:lpstr>게임 에 대한 소개 – 장르</vt:lpstr>
      <vt:lpstr>게임 에 대한 소개 – 장르(계속)</vt:lpstr>
      <vt:lpstr>게임에 대한 설명</vt:lpstr>
      <vt:lpstr>게임에 대한 설명</vt:lpstr>
      <vt:lpstr>게임에 대한 설명</vt:lpstr>
      <vt:lpstr>기존 비슷한 게임 소개 – Clash royal</vt:lpstr>
      <vt:lpstr>기존 비슷한 게임 소개 – Clash royal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작품 제안서</dc:title>
  <dc:creator>sunpil kim</dc:creator>
  <cp:lastModifiedBy>sunpil kim</cp:lastModifiedBy>
  <cp:revision>4</cp:revision>
  <dcterms:created xsi:type="dcterms:W3CDTF">2017-09-24T18:49:10Z</dcterms:created>
  <dcterms:modified xsi:type="dcterms:W3CDTF">2017-09-24T19:14:28Z</dcterms:modified>
</cp:coreProperties>
</file>