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9"/>
  </p:notesMasterIdLst>
  <p:sldIdLst>
    <p:sldId id="281" r:id="rId2"/>
    <p:sldId id="296" r:id="rId3"/>
    <p:sldId id="297" r:id="rId4"/>
    <p:sldId id="308" r:id="rId5"/>
    <p:sldId id="300" r:id="rId6"/>
    <p:sldId id="299" r:id="rId7"/>
    <p:sldId id="290" r:id="rId8"/>
    <p:sldId id="301" r:id="rId9"/>
    <p:sldId id="302" r:id="rId10"/>
    <p:sldId id="306" r:id="rId11"/>
    <p:sldId id="307" r:id="rId12"/>
    <p:sldId id="305" r:id="rId13"/>
    <p:sldId id="309" r:id="rId14"/>
    <p:sldId id="310" r:id="rId15"/>
    <p:sldId id="311" r:id="rId16"/>
    <p:sldId id="304" r:id="rId17"/>
    <p:sldId id="30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925"/>
    <a:srgbClr val="3F9F30"/>
    <a:srgbClr val="92D050"/>
    <a:srgbClr val="FF1919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94580" autoAdjust="0"/>
  </p:normalViewPr>
  <p:slideViewPr>
    <p:cSldViewPr snapToGrid="0">
      <p:cViewPr varScale="1">
        <p:scale>
          <a:sx n="72" d="100"/>
          <a:sy n="72" d="100"/>
        </p:scale>
        <p:origin x="678" y="72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7C0C2C-FB57-479D-BE7F-6EC34BF7043C}" type="datetime1">
              <a:rPr lang="en-US" altLang="ko-KR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34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08E6-C353-4980-BC35-3BA553F61D46}" type="datetime1">
              <a:rPr lang="en-US" altLang="ko-KR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33ED-602B-46D4-AC4E-A3EC8D1FE08B}" type="datetime1">
              <a:rPr lang="en-US" altLang="ko-KR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6F40-FDE7-4477-94C1-42AFCA093BA3}" type="datetime1">
              <a:rPr lang="en-US" altLang="ko-KR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AD4DDD-EA1C-4615-97C2-D68EC457B4CF}" type="datetime1">
              <a:rPr lang="en-US" altLang="ko-KR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806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03C5-1E3C-44BE-9E2F-087D284D2C5D}" type="datetime1">
              <a:rPr lang="en-US" altLang="ko-KR" smtClean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4308-201A-4967-870E-1ACB91AA6D8E}" type="datetime1">
              <a:rPr lang="en-US" altLang="ko-KR" smtClean="0"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91EA-DA61-4C24-8C9E-58C8105C0CDC}" type="datetime1">
              <a:rPr lang="en-US" altLang="ko-KR" smtClean="0"/>
              <a:t>5/24/2018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3BC-FE77-4485-B606-6CBA74C5D36E}" type="datetime1">
              <a:rPr lang="en-US" altLang="ko-KR" smtClean="0"/>
              <a:t>5/24/2018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D6C14-1859-4DDA-AD38-00DE62AE1826}" type="datetime1">
              <a:rPr lang="en-US" altLang="ko-KR" smtClean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1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34E95-C037-429B-8B5F-D0FAB25DE16C}" type="datetime1">
              <a:rPr lang="en-US" altLang="ko-KR" smtClean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27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0770D22-4CCF-46DD-9D25-F19CC4764808}" type="datetime1">
              <a:rPr lang="en-US" altLang="ko-KR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PostView.nhn?blogId=devdeepblue&amp;logNo=220289807509&amp;proxyReferer=https://www.google.co.k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연구분야 및 기술적 요소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401860" y="2079257"/>
            <a:ext cx="6968938" cy="20889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분할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처리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HLSL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쉐이더 프로그래밍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따른 모델과 애니메이션 변화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401856" y="4229554"/>
            <a:ext cx="7200900" cy="20889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22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en-US" altLang="ko-KR" sz="322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AWS, IOCP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B49DDF-52E0-47D9-929D-CE87A426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13871"/>
              </p:ext>
            </p:extLst>
          </p:nvPr>
        </p:nvGraphicFramePr>
        <p:xfrm>
          <a:off x="860920" y="1367463"/>
          <a:ext cx="7908969" cy="5017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323">
                  <a:extLst>
                    <a:ext uri="{9D8B030D-6E8A-4147-A177-3AD203B41FA5}">
                      <a16:colId xmlns:a16="http://schemas.microsoft.com/office/drawing/2014/main" val="3018131308"/>
                    </a:ext>
                  </a:extLst>
                </a:gridCol>
                <a:gridCol w="5272646">
                  <a:extLst>
                    <a:ext uri="{9D8B030D-6E8A-4147-A177-3AD203B41FA5}">
                      <a16:colId xmlns:a16="http://schemas.microsoft.com/office/drawing/2014/main" val="471052557"/>
                    </a:ext>
                  </a:extLst>
                </a:gridCol>
              </a:tblGrid>
              <a:tr h="73606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4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dirty="0"/>
                        <a:t>Client</a:t>
                      </a: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FBX </a:t>
                      </a:r>
                      <a:r>
                        <a:rPr lang="ko-KR" altLang="en-US" sz="1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익스포터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59200"/>
                  </a:ext>
                </a:extLst>
              </a:tr>
              <a:tr h="73606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 분할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렌더링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공간분할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84331"/>
                  </a:ext>
                </a:extLst>
              </a:tr>
              <a:tr h="7098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포스트 프로세싱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6281"/>
                  </a:ext>
                </a:extLst>
              </a:tr>
              <a:tr h="7624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상태에 따른 모델과 애니메이션 변화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2222"/>
                  </a:ext>
                </a:extLst>
              </a:tr>
              <a:tr h="69091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b="1" dirty="0"/>
                        <a:t>Server</a:t>
                      </a:r>
                      <a:endParaRPr lang="ko-KR" altLang="en-US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Overlapped IO, Thread Pool, Completion Queue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5143444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AWS(Amazon Web Service)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IOCP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72091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상황을 분석하고 적용하는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7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3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선택창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아이콘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5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게이지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값 출력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얼굴 </a:t>
            </a:r>
            <a:r>
              <a:rPr lang="ko-KR" altLang="en-US" sz="13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텍스쳐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오브젝트의 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샷 정보 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가중치 표현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가중치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(Utility)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목표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(Goal)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구분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5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Sword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Mace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BF Sword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기획서상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브로드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소드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Estoc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덤으로 제작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양날 톱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사브르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3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Bow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컴파운드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보우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비래골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아지노스의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전투검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1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Staff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긴 지우개 연필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번개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시계탑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롤리팝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4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Basic Armor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머리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헬멧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궁수모자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법사모자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 외의 것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기획 없음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84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빌보드 이펙트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숫자 빌보드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데미지 용도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폭발 빌보드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건물 파괴 용도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이거 이외에는 빌보드 이펙트로는 잘 모르겠음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 재생처리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Fmod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30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서버 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 </a:t>
            </a:r>
            <a:r>
              <a:rPr lang="ko-KR" altLang="en-US" sz="23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만드는거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추가되는 것마다 서버와 동기화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2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70897"/>
              </p:ext>
            </p:extLst>
          </p:nvPr>
        </p:nvGraphicFramePr>
        <p:xfrm>
          <a:off x="612003" y="4240802"/>
          <a:ext cx="839158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C5FF75-C106-4F3A-BD92-3FD6EF22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5931"/>
              </p:ext>
            </p:extLst>
          </p:nvPr>
        </p:nvGraphicFramePr>
        <p:xfrm>
          <a:off x="612003" y="1713601"/>
          <a:ext cx="8391584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14388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190514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인공지능 플레이어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3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16387"/>
              </p:ext>
            </p:extLst>
          </p:nvPr>
        </p:nvGraphicFramePr>
        <p:xfrm>
          <a:off x="610257" y="4239243"/>
          <a:ext cx="8391567" cy="211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23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199798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194166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1421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패킷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AWS-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NPC</a:t>
                      </a:r>
                      <a:r>
                        <a:rPr lang="ko-KR" altLang="en-US" sz="1500" dirty="0"/>
                        <a:t>용 서버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412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013622"/>
              </p:ext>
            </p:extLst>
          </p:nvPr>
        </p:nvGraphicFramePr>
        <p:xfrm>
          <a:off x="610259" y="1713434"/>
          <a:ext cx="8373918" cy="20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184785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9547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18671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설명 부족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본인의 파트를 본인이 설명할 수 있는 만큼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동영상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(Gif)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사용하여 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매주 주간 보고서 내용만 잘 써도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잘 </a:t>
            </a:r>
            <a:r>
              <a:rPr lang="ko-KR" altLang="en-US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나올듯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 미리 준비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부분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팀 별 구분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 변경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모습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외적 부분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타임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5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효용기반 의사결정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선택을 보여줄 방법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Raven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처럼 가중치를 표현할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아니면 다른 방법이 있을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교수님들의 질문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블로그 내용 및 참고문헌 참고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https://blog.naver.com/PostView.nhn?blogId=devdeepblue&amp;logNo=220289807509&amp;proxyReferer=https%3A%2F%2Fwww.google.co.kr%2F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2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스태틱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오브젝트 라이트 처리 함수 확인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Astar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생성 미리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해서 파일로 저장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생성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방법 변경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카툰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렌더링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스케치 이펙트 적용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전장의 안개 적용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부쉬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제작 및 적용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7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 길 </a:t>
            </a:r>
            <a:r>
              <a:rPr lang="ko-KR" altLang="en-US" sz="17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(Player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(Minion 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정글 몬스터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타워 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 처럼 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577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1699</TotalTime>
  <Words>672</Words>
  <Application>Microsoft Office PowerPoint</Application>
  <PresentationFormat>화면 슬라이드 쇼(4:3)</PresentationFormat>
  <Paragraphs>215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돋움</vt:lpstr>
      <vt:lpstr>맑은 고딕</vt:lpstr>
      <vt:lpstr>Franklin Gothic Book</vt:lpstr>
      <vt:lpstr>Crop</vt:lpstr>
      <vt:lpstr>중점 연구분야 및 기술적 요소</vt:lpstr>
      <vt:lpstr>개발일정 및 구성원 역할분담</vt:lpstr>
      <vt:lpstr>개발일정 및 구성원 역할분담</vt:lpstr>
      <vt:lpstr>중간 발표 문제점 (발표)</vt:lpstr>
      <vt:lpstr>중간 발표 문제점 (게임 플레이)</vt:lpstr>
      <vt:lpstr>중간 발표 문제점 (인공지능)</vt:lpstr>
      <vt:lpstr>보완 사항 및 앞으로 일정- 정휘현</vt:lpstr>
      <vt:lpstr>보완 사항 및 앞으로 일정- 김나단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김선필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Yongsun Lee</cp:lastModifiedBy>
  <cp:revision>300</cp:revision>
  <dcterms:created xsi:type="dcterms:W3CDTF">2017-11-27T13:46:01Z</dcterms:created>
  <dcterms:modified xsi:type="dcterms:W3CDTF">2018-05-23T17:00:53Z</dcterms:modified>
</cp:coreProperties>
</file>