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81" r:id="rId2"/>
    <p:sldId id="296" r:id="rId3"/>
    <p:sldId id="297" r:id="rId4"/>
    <p:sldId id="308" r:id="rId5"/>
    <p:sldId id="300" r:id="rId6"/>
    <p:sldId id="299" r:id="rId7"/>
    <p:sldId id="290" r:id="rId8"/>
    <p:sldId id="301" r:id="rId9"/>
    <p:sldId id="312" r:id="rId10"/>
    <p:sldId id="315" r:id="rId11"/>
    <p:sldId id="316" r:id="rId12"/>
    <p:sldId id="317" r:id="rId13"/>
    <p:sldId id="302" r:id="rId14"/>
    <p:sldId id="306" r:id="rId15"/>
    <p:sldId id="307" r:id="rId16"/>
    <p:sldId id="305" r:id="rId17"/>
    <p:sldId id="309" r:id="rId18"/>
    <p:sldId id="310" r:id="rId19"/>
    <p:sldId id="311" r:id="rId20"/>
    <p:sldId id="304" r:id="rId21"/>
    <p:sldId id="314" r:id="rId22"/>
    <p:sldId id="313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925"/>
    <a:srgbClr val="3F9F30"/>
    <a:srgbClr val="92D050"/>
    <a:srgbClr val="FF1919"/>
    <a:srgbClr val="FFF300"/>
    <a:srgbClr val="5C5C5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580" autoAdjust="0"/>
  </p:normalViewPr>
  <p:slideViewPr>
    <p:cSldViewPr snapToGrid="0">
      <p:cViewPr varScale="1">
        <p:scale>
          <a:sx n="76" d="100"/>
          <a:sy n="76" d="100"/>
        </p:scale>
        <p:origin x="1566" y="84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F4B6-C8D6-438C-8B7D-E8AF3EC6F65B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7C36-DFCF-4E97-A020-86AC1B9830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7C0C2C-FB57-479D-BE7F-6EC34BF7043C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34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08E6-C353-4980-BC35-3BA553F61D46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33ED-602B-46D4-AC4E-A3EC8D1FE08B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6F40-FDE7-4477-94C1-42AFCA093BA3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5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AD4DDD-EA1C-4615-97C2-D68EC457B4CF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38066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03C5-1E3C-44BE-9E2F-087D284D2C5D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4308-201A-4967-870E-1ACB91AA6D8E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91EA-DA61-4C24-8C9E-58C8105C0CDC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23BC-FE77-4485-B606-6CBA74C5D36E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D6C14-1859-4DDA-AD38-00DE62AE1826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1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34E95-C037-429B-8B5F-D0FAB25DE16C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27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0770D22-4CCF-46DD-9D25-F19CC4764808}" type="datetime1">
              <a:rPr lang="en-US" altLang="ko-KR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PostView.nhn?blogId=devdeepblue&amp;logNo=220289807509&amp;proxyReferer=https://www.google.co.k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중점 연구분야 및 기술적 요소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5451F2-0580-4354-831B-7F33752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794018B-073B-4603-80F5-199746090C56}"/>
              </a:ext>
            </a:extLst>
          </p:cNvPr>
          <p:cNvSpPr txBox="1">
            <a:spLocks/>
          </p:cNvSpPr>
          <p:nvPr/>
        </p:nvSpPr>
        <p:spPr>
          <a:xfrm>
            <a:off x="1401860" y="2079257"/>
            <a:ext cx="6968938" cy="20889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 분할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 처리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HLSL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쉐이더 프로그래밍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8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상태에 따른 모델과 애니메이션 변화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8879F45-0F58-41CA-BDA5-B955A5B85AED}"/>
              </a:ext>
            </a:extLst>
          </p:cNvPr>
          <p:cNvSpPr txBox="1">
            <a:spLocks/>
          </p:cNvSpPr>
          <p:nvPr/>
        </p:nvSpPr>
        <p:spPr>
          <a:xfrm>
            <a:off x="1401856" y="4229554"/>
            <a:ext cx="7200900" cy="20889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3225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r>
              <a:rPr lang="en-US" altLang="ko-KR" sz="3225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AWS, IOCP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en-US" altLang="ko-KR" sz="21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49DDF-52E0-47D9-929D-CE87A4265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871"/>
              </p:ext>
            </p:extLst>
          </p:nvPr>
        </p:nvGraphicFramePr>
        <p:xfrm>
          <a:off x="860920" y="1367463"/>
          <a:ext cx="7908969" cy="5017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3">
                  <a:extLst>
                    <a:ext uri="{9D8B030D-6E8A-4147-A177-3AD203B41FA5}">
                      <a16:colId xmlns:a16="http://schemas.microsoft.com/office/drawing/2014/main" val="3018131308"/>
                    </a:ext>
                  </a:extLst>
                </a:gridCol>
                <a:gridCol w="5272646">
                  <a:extLst>
                    <a:ext uri="{9D8B030D-6E8A-4147-A177-3AD203B41FA5}">
                      <a16:colId xmlns:a16="http://schemas.microsoft.com/office/drawing/2014/main" val="471052557"/>
                    </a:ext>
                  </a:extLst>
                </a:gridCol>
              </a:tblGrid>
              <a:tr h="736068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1400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dirty="0"/>
                        <a:t>Client</a:t>
                      </a: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FBX </a:t>
                      </a:r>
                      <a:r>
                        <a:rPr lang="ko-KR" altLang="en-US" sz="18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익스포터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제작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59200"/>
                  </a:ext>
                </a:extLst>
              </a:tr>
              <a:tr h="73606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6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 분할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렌더링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공간분할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</a:t>
                      </a:r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84331"/>
                  </a:ext>
                </a:extLst>
              </a:tr>
              <a:tr h="7098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 프로세싱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16281"/>
                  </a:ext>
                </a:extLst>
              </a:tr>
              <a:tr h="7624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상태에 따른 모델과 애니메이션 변화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2222"/>
                  </a:ext>
                </a:extLst>
              </a:tr>
              <a:tr h="69091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6000" b="1" dirty="0"/>
                        <a:t>Server</a:t>
                      </a:r>
                      <a:endParaRPr lang="ko-KR" altLang="en-US" sz="6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Overlapped IO, Thread Pool, Completion Queue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5143444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AWS(Amazon Web Service)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72091"/>
                  </a:ext>
                </a:extLst>
              </a:tr>
              <a:tr h="6909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상황을 분석하고 적용하는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988300" cy="56253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레드 헤드셋 뚫는 버그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픽스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인스턴싱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불필요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처리 이후와 이전 프레임 차이 없음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카메라 위치 보정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-&gt; Space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 플레이어가 화면 정 가운데 위치하도록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어두운 원인 파악 및 원인 제거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스텟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특성 조정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회복 시스템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시간 동기화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넥서스 터뜨릴 때 모든 클라이언트가 동시에 다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다른 팀과 동시에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할 때 죽는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서버 연결 시 이동 요청이 무시되는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한 번 눌렀는데 여러 번 써지는 버그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멀티 씬 처리 가능하도록 서버 구조 변경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타이틀 씬 구현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씬 구현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룸 씬 구현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룸 씬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팀 변경 기능 추가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 변경 및 그에 따른 밸런스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 변경 이후 카메라 조정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9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연구 및 구현</a:t>
            </a: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3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</a:t>
            </a:r>
            <a:endParaRPr lang="en-US" altLang="ko-KR" sz="17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우측 클릭 이동 길 </a:t>
            </a:r>
            <a:r>
              <a:rPr lang="ko-KR" altLang="en-US" sz="1750" strike="dbl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미니맵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일단 보류</a:t>
            </a:r>
            <a:r>
              <a:rPr lang="en-US" altLang="ko-KR" sz="1750" strike="dbl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(Player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(Minion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구별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색상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정글 몬스터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타워 아이콘 </a:t>
            </a: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 </a:t>
            </a: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 처럼 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스킬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선택창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선택 아이콘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Icon(HP)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와 상호작용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등장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330452" lvl="2" indent="-3429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특성 확인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252" lvl="1" indent="-3429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HP, MP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5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불필요 삭제</a:t>
            </a:r>
            <a:r>
              <a:rPr lang="en-US" altLang="ko-KR" sz="1750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HP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MP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게이지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스테이터스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값 출력</a:t>
            </a:r>
            <a:endParaRPr lang="en-US" altLang="ko-KR" sz="1350" strike="dbl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얼굴 </a:t>
            </a:r>
            <a:r>
              <a:rPr lang="ko-KR" altLang="en-US" sz="1350" strike="dblStrik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텍스쳐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오브젝트의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Front </a:t>
            </a:r>
            <a:r>
              <a:rPr lang="ko-KR" altLang="en-US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샷 정보 </a:t>
            </a:r>
            <a:r>
              <a:rPr lang="en-US" altLang="ko-KR" sz="1350" strike="dbl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팀 전체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킬수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표시 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 추가</a:t>
            </a: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가중치 표현</a:t>
            </a:r>
            <a:endParaRPr lang="en-US" altLang="ko-KR" sz="17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가중치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(Utility)</a:t>
            </a: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3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목표</a:t>
            </a:r>
            <a:r>
              <a:rPr lang="en-US" altLang="ko-KR" sz="13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(Goal)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구분 </a:t>
            </a:r>
            <a:r>
              <a:rPr lang="en-US" altLang="ko-KR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55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신 분할 </a:t>
            </a:r>
            <a:r>
              <a:rPr lang="en-US" altLang="ko-KR" sz="15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5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Sword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Mace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BF Sword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기획서상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브로드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소드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Estoc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덤으로 제작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양날 톱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사브르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36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Bow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컴파운드 보우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비래골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아지노스의 </a:t>
            </a: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전투검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1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Staff</a:t>
            </a: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긴 지우개 연필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번개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시계탑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901952" lvl="3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롤리팝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232625"/>
            <a:ext cx="7200900" cy="497377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Basic Armor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철견갑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en-US" altLang="ko-KR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방탄조끼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저스트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두잇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구급상자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머플러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링크의 옷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삼선슬리퍼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크로스헤어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샤삭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모기 코스튬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스프링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수혈팩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뿔테</a:t>
            </a: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안경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썬그라스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장난감 태엽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80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소프트콘</a:t>
            </a:r>
            <a:endParaRPr lang="en-US" altLang="ko-KR" sz="80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5583"/>
              </p:ext>
            </p:extLst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82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41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C5FF75-C106-4F3A-BD92-3FD6EF22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5931"/>
              </p:ext>
            </p:extLst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14388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190514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highlight>
                          <a:srgbClr val="FF0000"/>
                        </a:highlight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빌보드 이펙트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숫자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데미지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KDA,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폭발 빌보드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건물 파괴 용도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스킬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공격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날아가는 오브젝트 이펙트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재생처리</a:t>
            </a:r>
            <a:endParaRPr lang="en-US" altLang="ko-KR" sz="17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Fmod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3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Scene (Title / Room)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게임접속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게임시작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게임종료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나가기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접속 플레이어 표시 </a:t>
            </a: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(ROOM)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캐릭터 프레임</a:t>
            </a:r>
            <a:endParaRPr lang="en-US" altLang="ko-KR" sz="15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모델 크기 변경 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(1.8</a:t>
            </a:r>
            <a:r>
              <a:rPr lang="ko-KR" altLang="en-US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7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</a:t>
            </a:r>
            <a:endParaRPr lang="en-US" altLang="ko-KR" sz="15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방어구</a:t>
            </a:r>
            <a:endParaRPr lang="en-US" altLang="ko-KR" sz="15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미니언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(1.3</a:t>
            </a:r>
            <a:r>
              <a:rPr lang="ko-KR" altLang="en-US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5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55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리깅</a:t>
            </a:r>
            <a:endParaRPr lang="en-US" altLang="ko-KR" sz="15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Kill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특성 사용시 반짝이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사운드</a:t>
            </a: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WIN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75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Lose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75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48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로비 서버 </a:t>
            </a:r>
            <a:r>
              <a:rPr lang="en-US" altLang="ko-KR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방 </a:t>
            </a:r>
            <a:r>
              <a:rPr lang="ko-KR" altLang="en-US" sz="23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만드는거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추가되는 것마다 서버와 동기화</a:t>
            </a:r>
            <a:endParaRPr lang="en-US" altLang="ko-KR" sz="230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16387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6334"/>
              </p:ext>
            </p:extLst>
          </p:nvPr>
        </p:nvGraphicFramePr>
        <p:xfrm>
          <a:off x="610259" y="1713434"/>
          <a:ext cx="8373918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18671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설명 부족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본인의 파트를 본인이 설명할 수 있는 만큼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(Gif)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 사용하여 제작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매주 주간 보고서 내용만 잘 써도 </a:t>
            </a:r>
            <a:r>
              <a:rPr lang="en-US" altLang="ko-KR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잘 </a:t>
            </a:r>
            <a:r>
              <a:rPr lang="ko-KR" altLang="en-US" i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나올듯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시연 시나리오 미리 준비</a:t>
            </a:r>
            <a:endParaRPr lang="en-US" altLang="ko-KR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7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부분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플레이어 팀 별 구분 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무기 변경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 모습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이펙트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퀄리티 외적 부분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플레이 타임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5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 문제점 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효용기반 의사결정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플레이어의 선택을 보여줄 방법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Raven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처럼 가중치를 표현할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아니면 다른 방법이 있을 것인가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교수님들의 질문</a:t>
            </a:r>
            <a:endParaRPr lang="en-US" altLang="ko-KR" sz="23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4752" lvl="2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블로그 내용 및 참고문헌 참고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https://blog.naver.com/PostView.nhn?blogId=devdeepblue&amp;logNo=220289807509&amp;proxyReferer=https%3A%2F%2Fwww.google.co.kr%2F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3777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23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50" i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스태틱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오브젝트 라이트 처리 함수 확인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en-US" altLang="ko-KR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Astar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생성 미리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해서 파일로 저장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지형 생성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방법 변경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라인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카툰</a:t>
            </a: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렌더링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스케치 이펙트 적용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전장의 안개 적용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i="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r>
              <a:rPr lang="en-US" altLang="ko-KR" sz="1950" i="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부쉬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제작 및 적용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기간 내 적용 불가 일정 제거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950" i="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7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F03EE-71DD-491C-99CC-16E59ED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1600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사항 및 앞으로 일정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FB52D98-533A-47D2-8523-BFFFB3E1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626"/>
            <a:ext cx="7200900" cy="48769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중립 몬스터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근접 공격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원거리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로이더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 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기본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</a:t>
            </a: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특수 공격 상태 추가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87552" lvl="1" indent="-457200">
              <a:lnSpc>
                <a:spcPct val="160000"/>
              </a:lnSpc>
              <a:buFont typeface="+mj-lt"/>
              <a:buAutoNum type="alphaUcPeriod"/>
            </a:pPr>
            <a:r>
              <a:rPr lang="ko-KR" altLang="en-US" sz="1950" strike="sngStrike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수호골램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점령 후 </a:t>
            </a:r>
            <a:r>
              <a:rPr lang="en-US" altLang="ko-KR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FSM </a:t>
            </a:r>
            <a:r>
              <a:rPr lang="ko-KR" altLang="en-US" sz="1950" strike="sngStrik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변화적용</a:t>
            </a:r>
            <a:endParaRPr lang="en-US" altLang="ko-KR" sz="1950" strike="sngStrike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392628-7DF0-4B14-92FD-A5D9852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06400" y="6454800"/>
            <a:ext cx="1198800" cy="403200"/>
          </a:xfrm>
        </p:spPr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37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996</Words>
  <Application>Microsoft Office PowerPoint</Application>
  <PresentationFormat>화면 슬라이드 쇼(4:3)</PresentationFormat>
  <Paragraphs>292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돋움</vt:lpstr>
      <vt:lpstr>맑은 고딕</vt:lpstr>
      <vt:lpstr>Franklin Gothic Book</vt:lpstr>
      <vt:lpstr>Crop</vt:lpstr>
      <vt:lpstr>중점 연구분야 및 기술적 요소</vt:lpstr>
      <vt:lpstr>개발일정 및 구성원 역할분담</vt:lpstr>
      <vt:lpstr>개발일정 및 구성원 역할분담</vt:lpstr>
      <vt:lpstr>중간 발표 문제점 (발표)</vt:lpstr>
      <vt:lpstr>중간 발표 문제점 (게임 플레이)</vt:lpstr>
      <vt:lpstr>중간 발표 문제점 (인공지능)</vt:lpstr>
      <vt:lpstr>보완 사항 및 앞으로 일정- 정휘현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김나단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이용선</vt:lpstr>
      <vt:lpstr>보완 사항 및 앞으로 일정- 김선필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ND K</dc:creator>
  <cp:lastModifiedBy>K ND</cp:lastModifiedBy>
  <cp:revision>348</cp:revision>
  <dcterms:created xsi:type="dcterms:W3CDTF">2017-11-27T13:46:01Z</dcterms:created>
  <dcterms:modified xsi:type="dcterms:W3CDTF">2018-09-15T08:09:15Z</dcterms:modified>
</cp:coreProperties>
</file>