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02" r:id="rId10"/>
    <p:sldId id="306" r:id="rId11"/>
    <p:sldId id="307" r:id="rId12"/>
    <p:sldId id="305" r:id="rId13"/>
    <p:sldId id="304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68" y="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나단 작업 예정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이거 이외에는 빌보드 이펙트로는 잘 모르겠음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70897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598</Words>
  <Application>Microsoft Office PowerPoint</Application>
  <PresentationFormat>화면 슬라이드 쇼(4:3)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285</cp:revision>
  <dcterms:created xsi:type="dcterms:W3CDTF">2017-11-27T13:46:01Z</dcterms:created>
  <dcterms:modified xsi:type="dcterms:W3CDTF">2018-05-14T10:44:08Z</dcterms:modified>
</cp:coreProperties>
</file>