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3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42003"/>
            <a:ext cx="6831673" cy="514121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714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CA5EF6-831A-4C98-941E-0BBE141C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9916EA2-0230-439D-880C-315B054C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1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81BC7C-C358-4439-9E32-4FB3B989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그래픽</a:t>
            </a:r>
            <a:endParaRPr lang="en-US" altLang="ko-KR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9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0CCF01A-4838-4361-8906-BBD3980A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</a:t>
            </a:r>
            <a:endParaRPr lang="en-US" altLang="ko-KR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D9274D-A0DA-4678-8045-EA6ACB9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8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게임보다 약하지만 훨씬 더 많을 수의 라인 몬스터가 등장한다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영웅의 모든 공격은 범위 공격으로 한번에 많을 수의 몬스터를 쓰러트릴 수 있다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처음은 다 같은 영웅에서 시작하지만 선택에 따라 매우 크게 변화한다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F0444D-EACF-4452-9417-AB3644D6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DDC3026-803C-472E-A1BC-206DF2D7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3A5-3E04-4026-A829-E27846F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 목적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게임방법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그래픽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역할분담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질문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E06882-221C-4D3D-AE57-2C36C7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게임 제작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모델 제작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lvl="1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Pencil Effect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진 삼국무쌍과 같은 게임을 무쌍 게임이라고 말한다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무쌍 게임과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AOS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게임을 결합한다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쿼터뷰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F94003-2A61-4F88-ABDD-60BD7F38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맵의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크기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x(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m)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활동 반경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x(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m)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영웅 이동 속도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m/s</a:t>
            </a:r>
          </a:p>
          <a:p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미니언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이동 속도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m/s</a:t>
            </a:r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69B6F9-58AD-4A35-913E-5A4E4F85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진행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 : 2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온라인 대전으로 이루어 진다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모든 유저는 공통된 영웅에서 시작한다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라인 몬스터를 잡으며 레벨업을 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영웅이 레벨 업 할 때 특정 레벨 마다 특성을 선택한다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적의 핵심 건물을 파괴할 시 파괴한 팀은 승리한다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특성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선택해서 무기와 스킬을 강화하거나 바꿀 수 있다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Q,W,E,R(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빨간색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스킬 사용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A(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파란색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S(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노란색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오른쪽 클릭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지면일 경우 해당 위치로 이동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적대적 객체일 경우 공격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260E61-7E92-4AF9-9C81-4B99D10BA7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5050"/>
            <a:ext cx="57531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87F2-61A0-4FC7-B82B-A9FD5B2F1960}"/>
              </a:ext>
            </a:extLst>
          </p:cNvPr>
          <p:cNvSpPr txBox="1"/>
          <p:nvPr/>
        </p:nvSpPr>
        <p:spPr>
          <a:xfrm>
            <a:off x="8629404" y="455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비주얼 스튜디오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2017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 2017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GitHub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Trello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Slack</a:t>
            </a: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Window 10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159</TotalTime>
  <Words>289</Words>
  <Application>Microsoft Office PowerPoint</Application>
  <PresentationFormat>와이드스크린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휴먼모음T</vt:lpstr>
      <vt:lpstr>휴먼편지체</vt:lpstr>
      <vt:lpstr>Franklin Gothic Book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게임방법</vt:lpstr>
      <vt:lpstr>개발환경</vt:lpstr>
      <vt:lpstr>중점 연구분야</vt:lpstr>
      <vt:lpstr>연구분야 세부– 서버</vt:lpstr>
      <vt:lpstr>연구분야 세부– 그래픽</vt:lpstr>
      <vt:lpstr>연구분야 세부– 클라이언트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18</cp:revision>
  <dcterms:created xsi:type="dcterms:W3CDTF">2017-11-27T13:46:01Z</dcterms:created>
  <dcterms:modified xsi:type="dcterms:W3CDTF">2017-12-04T15:58:30Z</dcterms:modified>
</cp:coreProperties>
</file>