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9"/>
    <a:srgbClr val="EEEEED"/>
    <a:srgbClr val="8C8D86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8E92-559F-409F-9CA5-B4064840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4DC51-F6DC-4B24-8985-033BF56F3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E9A68-5636-4059-8128-27791853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810-AC7A-4D49-9477-863BBDF391A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C813A-33BC-4893-BC05-E564840E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51CB9-BB31-449C-8FBD-23334027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A22-4303-4C23-8079-B3995B90B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1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970CC-546B-46C6-A3E2-E218867E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492335-056B-4B73-AB68-4022870C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74A8B-674A-4A9C-8090-9EFCF4B1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810-AC7A-4D49-9477-863BBDF391A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2D212-5AC4-4BEC-A254-2A1C964F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9749B-6E7A-4D67-AE32-05639067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A22-4303-4C23-8079-B3995B90B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8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37969B-F9F4-4E61-A49E-0816268D6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C87E0-3218-4F21-9C29-C0AC5E5E2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B15F0-01EC-4546-B22B-2364BF72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810-AC7A-4D49-9477-863BBDF391A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64665-628E-400D-B10E-902FA080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60CC6-7FB2-4766-9A12-B849FF32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A22-4303-4C23-8079-B3995B90B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6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911C5-1A28-47EB-B657-8A8D7DFF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1F2EC-3D0A-4D70-B816-91AA57A8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7947B-4BAA-4198-B408-2B32F2F3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810-AC7A-4D49-9477-863BBDF391A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3E1F0-6AA5-4C81-A3F4-D5315687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DB66A-DA2C-409C-8F29-B0428265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A22-4303-4C23-8079-B3995B90B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7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D1358-F46E-4C5B-9E5C-1D384369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D17FB-0794-4D44-85AA-5396CBC9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A8B89-2384-4808-8B5D-D58FE780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810-AC7A-4D49-9477-863BBDF391A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3519A-A57B-45EB-8EE7-10036DC9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146F5-2EFA-4C76-AB69-DDA7F652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A22-4303-4C23-8079-B3995B90B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3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98534-CD94-4FB8-8879-953B5589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0983D-BF83-452F-917D-DF28A7F4E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E2967D-4A06-4940-9414-AC109A52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6AAC0B-07AE-44F3-BE95-087EA5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810-AC7A-4D49-9477-863BBDF391A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28B9B-ABED-4ED1-8087-48112BDB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C881A-9991-4310-9168-84391661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A22-4303-4C23-8079-B3995B90B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2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466B1-D804-4793-A8D7-2A799DC3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DF518-5E15-4DB5-A4B7-5FC3D99FF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5F611-1B29-4C1C-BAAC-799EB2A43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874466-E140-4E5C-B926-6A18566F8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558AEF-EF1A-49AF-BDEB-AF231116C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AFDEEA-A098-448E-88CC-5D8ABB99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810-AC7A-4D49-9477-863BBDF391A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13752D-837A-4D4D-8BD3-ED1D9DFC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868821-C6D0-4AC7-9DE3-67926772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A22-4303-4C23-8079-B3995B90B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5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B8437-DDF6-4C70-9700-5733645D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CE5CC-DB32-49A1-B03F-8466DC15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810-AC7A-4D49-9477-863BBDF391A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EAA3E6-59E2-44C4-A4BC-B8413F11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07F5DC-B52C-483A-80B1-8387F693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A22-4303-4C23-8079-B3995B90B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1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9F24AB-99DF-4333-8F23-395C463F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810-AC7A-4D49-9477-863BBDF391A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0AE9E-1987-427E-9AA6-27BF4A22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2ABF5-AD05-426B-83FD-B7082E18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A22-4303-4C23-8079-B3995B90B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4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B10EC-A130-44FE-84B8-0B9C2C7B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EFFBF-56E8-4119-8C7B-6466E339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70250-4C22-4C90-8539-8D7DECBE0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9CB906-906C-4F95-A296-7E7816E8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810-AC7A-4D49-9477-863BBDF391A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E0527-6CE6-43FD-9F2E-117D7F7F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F3B790-ED99-4BCB-B8ED-8E003A2D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A22-4303-4C23-8079-B3995B90B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0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EED68-28D3-4FA4-B275-F6190A62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B51F89-8E6A-49A3-AF09-3DCC433E6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83515-BA7F-42F1-852C-14B500A76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F5788-C6AA-460E-9F7E-9DD57D30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810-AC7A-4D49-9477-863BBDF391A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9129AC-DB2E-4B58-9355-0D30D2DF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A8858-7BB7-49FE-A026-B3AE70E9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A22-4303-4C23-8079-B3995B90B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9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C3860D-FB19-45C1-902E-067BBD5E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32027-D13A-42D3-81DF-18376F1C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57942-A1B3-4002-B137-2AA07B87B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55810-AC7A-4D49-9477-863BBDF391A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230A2-F66C-44AE-B2A1-376693B2E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A00E0-4DC2-4C99-AB97-F5D1BDEE7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3EA22-4303-4C23-8079-B3995B90B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C7A531D-32DB-499F-9FEF-7BE36F29F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66895"/>
              </p:ext>
            </p:extLst>
          </p:nvPr>
        </p:nvGraphicFramePr>
        <p:xfrm>
          <a:off x="612001" y="57935"/>
          <a:ext cx="10747978" cy="184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384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310393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8208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518598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1037195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32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>
                    <a:solidFill>
                      <a:srgbClr val="8C8D8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solidFill>
                      <a:srgbClr val="8C8D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47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 SDK </a:t>
                      </a:r>
                      <a:r>
                        <a:rPr lang="ko-KR" altLang="en-US" sz="1500" dirty="0"/>
                        <a:t>연구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515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/>
                        <a:t>스키닝</a:t>
                      </a:r>
                      <a:r>
                        <a:rPr lang="ko-KR" altLang="en-US" sz="1500" dirty="0"/>
                        <a:t> 알고리즘 연구</a:t>
                      </a:r>
                    </a:p>
                  </a:txBody>
                  <a:tcPr marL="68580" marR="68580" marT="34291" marB="34291" anchor="ctr"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EEEEED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377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공간분할 방법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충돌 처리 방식 연구</a:t>
                      </a:r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594629-9625-434A-83AE-BFAD367D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2243"/>
              </p:ext>
            </p:extLst>
          </p:nvPr>
        </p:nvGraphicFramePr>
        <p:xfrm>
          <a:off x="611996" y="1991929"/>
          <a:ext cx="1074797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382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518598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1037194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6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>
                    <a:solidFill>
                      <a:srgbClr val="8C8D8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solidFill>
                      <a:srgbClr val="8C8D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6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 연구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>
                    <a:solidFill>
                      <a:srgbClr val="DBDBD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62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FSM </a:t>
                      </a:r>
                      <a:r>
                        <a:rPr lang="ko-KR" altLang="en-US" sz="1500" dirty="0"/>
                        <a:t>연구</a:t>
                      </a:r>
                      <a:endParaRPr lang="en-US" altLang="ko-KR" sz="1500" dirty="0"/>
                    </a:p>
                  </a:txBody>
                  <a:tcPr marL="68580" marR="68580" marT="34291" marB="34291" anchor="ctr"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569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처리 연구</a:t>
                      </a:r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9FD9A37-C6E8-4AEE-9064-380CC8CCF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55761"/>
              </p:ext>
            </p:extLst>
          </p:nvPr>
        </p:nvGraphicFramePr>
        <p:xfrm>
          <a:off x="611996" y="3327609"/>
          <a:ext cx="10747974" cy="123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382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59300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518598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1037194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>
                    <a:solidFill>
                      <a:srgbClr val="8C8D8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solidFill>
                      <a:srgbClr val="8C8D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3d MAX </a:t>
                      </a:r>
                      <a:r>
                        <a:rPr lang="ko-KR" altLang="en-US" sz="1500" dirty="0"/>
                        <a:t>모델링 학습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테스트 및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디버그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BDBD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 </a:t>
                      </a:r>
                      <a:r>
                        <a:rPr lang="ko-KR" altLang="en-US" sz="1500" dirty="0"/>
                        <a:t>및 빌보드 처리 연구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FMOD </a:t>
                      </a:r>
                      <a:r>
                        <a:rPr lang="ko-KR" altLang="en-US" sz="1500" dirty="0"/>
                        <a:t>연구</a:t>
                      </a:r>
                      <a:endParaRPr lang="en-US" altLang="ko-KR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89A4030-A61F-4FF6-B426-DA21E4077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13968"/>
              </p:ext>
            </p:extLst>
          </p:nvPr>
        </p:nvGraphicFramePr>
        <p:xfrm>
          <a:off x="611996" y="4648049"/>
          <a:ext cx="10747980" cy="160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448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48237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58492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63778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59024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55903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47876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70723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5930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5930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6087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57728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48689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74363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54846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5930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5930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5930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5930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67975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50623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5930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5930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5930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5930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63466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55133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518599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1037196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>
                    <a:solidFill>
                      <a:srgbClr val="8C8D8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solidFill>
                      <a:srgbClr val="8C8D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사용 방법 연구</a:t>
                      </a:r>
                      <a:endParaRPr lang="en-US" altLang="ko-KR" sz="12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BDBD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 </a:t>
                      </a:r>
                      <a:r>
                        <a:rPr lang="ko-KR" altLang="en-US" sz="1200" dirty="0"/>
                        <a:t>학습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 연구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연동 방법 연구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10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134</Words>
  <Application>Microsoft Office PowerPoint</Application>
  <PresentationFormat>와이드스크린</PresentationFormat>
  <Paragraphs>60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ND</dc:creator>
  <cp:lastModifiedBy>K ND</cp:lastModifiedBy>
  <cp:revision>3</cp:revision>
  <dcterms:created xsi:type="dcterms:W3CDTF">2018-11-23T12:58:33Z</dcterms:created>
  <dcterms:modified xsi:type="dcterms:W3CDTF">2018-11-23T13:20:00Z</dcterms:modified>
</cp:coreProperties>
</file>