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F3624D-343B-49D7-AAB9-ABEAB3D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25889"/>
            <a:ext cx="6831673" cy="85179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졸업 작품 제안서</a:t>
            </a:r>
            <a:endParaRPr lang="en-US" altLang="ko-K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556206" y="4293794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2013180003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2013182011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2013182002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58318"/>
              </p:ext>
            </p:extLst>
          </p:nvPr>
        </p:nvGraphicFramePr>
        <p:xfrm>
          <a:off x="8550007" y="451065"/>
          <a:ext cx="1663700" cy="1113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37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교수님 확인란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735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3475ECB-D131-44CD-9A5C-60A34373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게임보다 약하지만 훨씬 더 많을 수의 라인 몬스터가 등장한다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영웅의 모든 공격은 범위 공격으로 한번에 많을 수의 몬스터를 쓰러트릴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처음은 다 같은 영웅에서 시작하지만 선택에 따라 매우 크게 변화한다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F0444D-EACF-4452-9417-AB3644D6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EA927A-DE24-4EE6-A99D-B3C816EE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rgbClr val="5C5C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4409C-880F-479F-B6D2-E5E865E35721}"/>
              </a:ext>
            </a:extLst>
          </p:cNvPr>
          <p:cNvSpPr txBox="1"/>
          <p:nvPr/>
        </p:nvSpPr>
        <p:spPr>
          <a:xfrm>
            <a:off x="7579038" y="1489136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기술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요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81222-BF76-45E5-BE6E-AD27DEE5DA3B}"/>
              </a:ext>
            </a:extLst>
          </p:cNvPr>
          <p:cNvSpPr txBox="1"/>
          <p:nvPr/>
        </p:nvSpPr>
        <p:spPr>
          <a:xfrm>
            <a:off x="2619829" y="1568705"/>
            <a:ext cx="1818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목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BED8-19BD-4FE5-A3AC-186903DAEAE3}"/>
              </a:ext>
            </a:extLst>
          </p:cNvPr>
          <p:cNvSpPr txBox="1"/>
          <p:nvPr/>
        </p:nvSpPr>
        <p:spPr>
          <a:xfrm>
            <a:off x="2619829" y="2897415"/>
            <a:ext cx="3573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임소개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및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특징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1894C-B384-41C9-8150-C60934778CAB}"/>
              </a:ext>
            </a:extLst>
          </p:cNvPr>
          <p:cNvSpPr txBox="1"/>
          <p:nvPr/>
        </p:nvSpPr>
        <p:spPr>
          <a:xfrm>
            <a:off x="2656988" y="4204607"/>
            <a:ext cx="3182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조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작 방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법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D4665A-BA08-4112-97B0-471125B65FCD}"/>
              </a:ext>
            </a:extLst>
          </p:cNvPr>
          <p:cNvSpPr txBox="1"/>
          <p:nvPr/>
        </p:nvSpPr>
        <p:spPr>
          <a:xfrm>
            <a:off x="2619829" y="5511799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ACF46-17BC-40F4-8B89-A879DD68A47C}"/>
              </a:ext>
            </a:extLst>
          </p:cNvPr>
          <p:cNvSpPr txBox="1"/>
          <p:nvPr/>
        </p:nvSpPr>
        <p:spPr>
          <a:xfrm>
            <a:off x="7579039" y="2943086"/>
            <a:ext cx="285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야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EFFA5-6E41-4CC4-AB17-51B5FE7C3E7C}"/>
              </a:ext>
            </a:extLst>
          </p:cNvPr>
          <p:cNvSpPr txBox="1"/>
          <p:nvPr/>
        </p:nvSpPr>
        <p:spPr>
          <a:xfrm>
            <a:off x="7579038" y="4298210"/>
            <a:ext cx="3717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타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임과의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993EC-EBF3-4966-AF28-E54BA96BA351}"/>
              </a:ext>
            </a:extLst>
          </p:cNvPr>
          <p:cNvSpPr txBox="1"/>
          <p:nvPr/>
        </p:nvSpPr>
        <p:spPr>
          <a:xfrm>
            <a:off x="7508788" y="5342598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발 일정 및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구성원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E06882-221C-4D3D-AE57-2C36C713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DirectX12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이용한 게임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이용하여 모델 제작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HLSL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이용한 후처리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Cell Shading</a:t>
            </a:r>
          </a:p>
          <a:p>
            <a:pPr lvl="1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Pencil Effect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A64D4C-BEF0-45AE-8409-EA6F7B72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장르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무쌍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AOS</a:t>
            </a:r>
          </a:p>
          <a:p>
            <a:pPr lvl="1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진 삼국무쌍과 같은 게임을 무쌍 게임이라고 말한다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 무쌍 게임과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AOS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게임을 결합한다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플랫폼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PC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시점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쿼터뷰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35322C-07AB-4B84-8765-79FA36A1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맵의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크기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x(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m)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활동 반경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x(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단위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m)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영웅 이동 속도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m/s</a:t>
            </a: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미니언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이동 속도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m/s</a:t>
            </a:r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369B6F9-58AD-4A35-913E-5A4E4F85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게임 진행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 : 2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온라인 대전으로 이루어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모든 유저는 공통된 영웅에서 시작한다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라인 몬스터를 잡으며 레벨업을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영웅이 레벨 업 할 때 특정 레벨 마다 특성을 선택한다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적의 핵심 건물을 파괴할 시 파괴한 팀은 승리한다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특성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특성을 선택해서 무기와 스킬을 강화하거나 바꿀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65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796B00B-4D3E-4795-B0C3-F149D8F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Q,W,E,R(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빨간색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 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스킬 사용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파란색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 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공격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노란색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 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정지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 오른쪽 클릭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지면일 경우 해당 위치로 이동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적대적 객체일 경우 공격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260E61-7E92-4AF9-9C81-4B99D10BA7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5050"/>
            <a:ext cx="57531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087F2-61A0-4FC7-B82B-A9FD5B2F1960}"/>
              </a:ext>
            </a:extLst>
          </p:cNvPr>
          <p:cNvSpPr txBox="1"/>
          <p:nvPr/>
        </p:nvSpPr>
        <p:spPr>
          <a:xfrm>
            <a:off x="8629404" y="45529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BB166A-C2BF-448F-9EAE-F9ABBA62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비주얼 스튜디오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2017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3ds Max 2017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GitHub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Trello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Slack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Window 10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0C0A14-ACAF-460A-960B-2B1A914D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196</TotalTime>
  <Words>268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휴먼모음T</vt:lpstr>
      <vt:lpstr>휴먼편지체</vt:lpstr>
      <vt:lpstr>Franklin Gothic Book</vt:lpstr>
      <vt:lpstr>Crop</vt:lpstr>
      <vt:lpstr>PowerPoint 프레젠테이션</vt:lpstr>
      <vt:lpstr>목차</vt:lpstr>
      <vt:lpstr>연구목적</vt:lpstr>
      <vt:lpstr>게임소개 및 특징</vt:lpstr>
      <vt:lpstr>게임소개 및 특징</vt:lpstr>
      <vt:lpstr>게임소개 및 특징</vt:lpstr>
      <vt:lpstr>게임방법</vt:lpstr>
      <vt:lpstr>개발환경</vt:lpstr>
      <vt:lpstr>중점 연구분야</vt:lpstr>
      <vt:lpstr>타 게임과의 비교</vt:lpstr>
      <vt:lpstr>개발일정 및 구성원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24</cp:revision>
  <dcterms:created xsi:type="dcterms:W3CDTF">2017-11-27T13:46:01Z</dcterms:created>
  <dcterms:modified xsi:type="dcterms:W3CDTF">2017-12-05T11:54:01Z</dcterms:modified>
</cp:coreProperties>
</file>