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2"/>
  </p:sldMasterIdLst>
  <p:notesMasterIdLst>
    <p:notesMasterId r:id="rId16"/>
  </p:notesMasterIdLst>
  <p:sldIdLst>
    <p:sldId id="256" r:id="rId3"/>
    <p:sldId id="261" r:id="rId4"/>
    <p:sldId id="265" r:id="rId5"/>
    <p:sldId id="273" r:id="rId6"/>
    <p:sldId id="276" r:id="rId7"/>
    <p:sldId id="260" r:id="rId8"/>
    <p:sldId id="270" r:id="rId9"/>
    <p:sldId id="262" r:id="rId10"/>
    <p:sldId id="272" r:id="rId11"/>
    <p:sldId id="274" r:id="rId12"/>
    <p:sldId id="275" r:id="rId13"/>
    <p:sldId id="259" r:id="rId14"/>
    <p:sldId id="269" r:id="rId1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7" autoAdjust="0"/>
  </p:normalViewPr>
  <p:slideViewPr>
    <p:cSldViewPr>
      <p:cViewPr varScale="1">
        <p:scale>
          <a:sx n="91" d="100"/>
          <a:sy n="91" d="100"/>
        </p:scale>
        <p:origin x="1195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FCB31F6-2FEA-4AF6-A608-EFC2F92AFC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0A2E1-1B38-4BF8-B99D-829810B97EF3}" type="slidenum">
              <a:rPr lang="en-US"/>
              <a:pPr/>
              <a:t>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ko-KR" altLang="en-US" noProof="0"/>
              <a:t>클릭하여 마스터 부제목 스타일 편집</a:t>
            </a:r>
            <a:endParaRPr lang="en-US" noProof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86BE39-BE3A-48C1-A045-FD1AD5F513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F928C-1304-4FCF-B1FE-E58E659C2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BF457-1B89-4FB8-B5B6-2396275BD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1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6290E6F-4E3F-41C2-8AB3-35077E51D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43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ko-KR" altLang="en-US"/>
              <a:t>온라인 이미지를 추가하려면 아이콘을 클릭하세요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41DC2D-CE22-4452-9330-733326E99D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2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6D15D-A852-4CD8-9A3A-849FE3857B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AD331-EFAC-41D9-9F12-FD8D4C8312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20379-1FF7-439A-909F-B9047C7E4C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4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A7283-45F0-4CF9-ACA0-2CA7741825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D4388-AEAC-466B-9ED3-FD44F0FA8A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59A81-AC6A-4000-B556-C65FD00780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0CFC6-C2D9-443C-A7CF-290065ED62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B324D-0E9B-4FB3-82FE-512DFC8E6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8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8A4918-E4C7-4C66-94BB-F06A3F6B59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전투 시뮬레이션</a:t>
            </a:r>
            <a:br>
              <a:rPr lang="en-US" altLang="ko-KR" dirty="0">
                <a:ea typeface="굴림" charset="-127"/>
              </a:rPr>
            </a:br>
            <a:r>
              <a:rPr lang="ko-KR" altLang="en-US" dirty="0">
                <a:ea typeface="굴림" charset="-127"/>
              </a:rPr>
              <a:t>제안서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게임공학과 김나단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6A9310-603E-4212-B828-F3F0CAC48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86BE39-BE3A-48C1-A045-FD1AD5F5130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비슷한 게임 비교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charset="-127"/>
              </a:rPr>
              <a:t>Chivalry</a:t>
            </a:r>
          </a:p>
          <a:p>
            <a:endParaRPr lang="en-US" altLang="ko-KR" sz="2000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800E46-651C-444F-BA56-174450AB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그림 5" descr="실외, 나무, 하늘이(가) 표시된 사진&#10;&#10;매우 높은 신뢰도로 생성된 설명">
            <a:extLst>
              <a:ext uri="{FF2B5EF4-FFF2-40B4-BE49-F238E27FC236}">
                <a16:creationId xmlns:a16="http://schemas.microsoft.com/office/drawing/2014/main" id="{69AA358E-F5A4-484F-AA68-9569B6149D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825825"/>
            <a:ext cx="4924044" cy="3363838"/>
          </a:xfrm>
          <a:prstGeom prst="rect">
            <a:avLst/>
          </a:prstGeom>
        </p:spPr>
      </p:pic>
      <p:pic>
        <p:nvPicPr>
          <p:cNvPr id="4" name="그림 3" descr="실외, 대지, 건물, 하늘이(가) 표시된 사진&#10;&#10;매우 높은 신뢰도로 생성된 설명">
            <a:extLst>
              <a:ext uri="{FF2B5EF4-FFF2-40B4-BE49-F238E27FC236}">
                <a16:creationId xmlns:a16="http://schemas.microsoft.com/office/drawing/2014/main" id="{D9FB127A-A5F6-456C-8119-92E7A507A6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60848"/>
            <a:ext cx="4320480" cy="279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73510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비슷한 게임 비교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charset="-127"/>
              </a:rPr>
              <a:t>Chivalry</a:t>
            </a:r>
          </a:p>
          <a:p>
            <a:endParaRPr lang="en-US" altLang="ko-KR" sz="2000" dirty="0">
              <a:ea typeface="굴림" charset="-127"/>
            </a:endParaRPr>
          </a:p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잔인한 묘사가 두드러진다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인칭 전투를 잘 나타냈다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>
                <a:ea typeface="굴림" charset="-127"/>
              </a:rPr>
              <a:t>대규모의 전쟁이 아닌 소규모 전투가 주를 이룬다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endParaRPr lang="en-US" altLang="ko-KR" sz="2000" dirty="0">
              <a:ea typeface="굴림" charset="-127"/>
            </a:endParaRPr>
          </a:p>
          <a:p>
            <a:r>
              <a:rPr lang="ko-KR" altLang="en-US" sz="2000" dirty="0">
                <a:ea typeface="굴림" charset="-127"/>
              </a:rPr>
              <a:t>보병으로 한정된다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endParaRPr lang="en-US" altLang="ko-KR" sz="2000" dirty="0">
              <a:ea typeface="굴림" charset="-127"/>
            </a:endParaRPr>
          </a:p>
          <a:p>
            <a:r>
              <a:rPr lang="ko-KR" altLang="en-US" sz="2000" dirty="0">
                <a:ea typeface="굴림" charset="-127"/>
              </a:rPr>
              <a:t>전략의 사용이 굉장히 힘들다</a:t>
            </a:r>
            <a:r>
              <a:rPr lang="en-US" altLang="ko-KR" sz="2000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800E46-651C-444F-BA56-174450AB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05251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개요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게임의 장르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시뮬레이션 </a:t>
            </a:r>
            <a:r>
              <a:rPr lang="en-US" altLang="ko-KR" dirty="0">
                <a:ea typeface="굴림" charset="-127"/>
              </a:rPr>
              <a:t>+ </a:t>
            </a:r>
            <a:r>
              <a:rPr lang="ko-KR" altLang="en-US" dirty="0">
                <a:ea typeface="굴림" charset="-127"/>
              </a:rPr>
              <a:t>전략 </a:t>
            </a:r>
            <a:r>
              <a:rPr lang="en-US" altLang="ko-KR" dirty="0">
                <a:ea typeface="굴림" charset="-127"/>
              </a:rPr>
              <a:t>+ </a:t>
            </a:r>
            <a:r>
              <a:rPr lang="ko-KR" altLang="en-US">
                <a:ea typeface="굴림" charset="-127"/>
              </a:rPr>
              <a:t>액션 </a:t>
            </a:r>
            <a:r>
              <a:rPr lang="en-US" altLang="ko-KR">
                <a:ea typeface="굴림" charset="-127"/>
              </a:rPr>
              <a:t>+ </a:t>
            </a:r>
            <a:r>
              <a:rPr lang="ko-KR" altLang="en-US">
                <a:ea typeface="굴림" charset="-127"/>
              </a:rPr>
              <a:t>캐주얼</a:t>
            </a:r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게임의 시점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유닛 배치 시 탑 뷰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전투 시 </a:t>
            </a:r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인칭</a:t>
            </a: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플랫폼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PC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9716AFB-2EC0-4C1B-8E26-A79C4660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41858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개요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그래픽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3D</a:t>
            </a:r>
          </a:p>
          <a:p>
            <a:pPr lvl="1"/>
            <a:r>
              <a:rPr lang="en-US" altLang="ko-KR" dirty="0">
                <a:ea typeface="굴림" charset="-127"/>
              </a:rPr>
              <a:t>TABS</a:t>
            </a:r>
            <a:r>
              <a:rPr lang="ko-KR" altLang="en-US" dirty="0">
                <a:ea typeface="굴림" charset="-127"/>
              </a:rPr>
              <a:t>와 같은 저 </a:t>
            </a:r>
            <a:r>
              <a:rPr lang="ko-KR" altLang="en-US" dirty="0" err="1">
                <a:ea typeface="굴림" charset="-127"/>
              </a:rPr>
              <a:t>폴리곤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유닛을 확실히 특징짓는 무기</a:t>
            </a: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인공지능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컨셉에 맞는 고유한 패턴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예</a:t>
            </a:r>
            <a:r>
              <a:rPr lang="en-US" altLang="ko-KR" dirty="0">
                <a:ea typeface="굴림" charset="-127"/>
              </a:rPr>
              <a:t>) </a:t>
            </a:r>
            <a:r>
              <a:rPr lang="ko-KR" altLang="en-US" dirty="0">
                <a:ea typeface="굴림" charset="-127"/>
              </a:rPr>
              <a:t>로마 </a:t>
            </a:r>
            <a:r>
              <a:rPr lang="ko-KR" altLang="en-US" dirty="0" err="1">
                <a:ea typeface="굴림" charset="-127"/>
              </a:rPr>
              <a:t>군단병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지형에 따라 증감 되는 능력치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58F1E35-EDE5-4A20-A23E-D321BE94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0646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25BC7-E78F-4FC3-92CD-D1A274D3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45AAC-FE41-4B10-B11A-31D7E2F0C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  <a:endParaRPr lang="en-US" altLang="ko-KR" dirty="0"/>
          </a:p>
          <a:p>
            <a:r>
              <a:rPr lang="ko-KR" altLang="en-US" dirty="0"/>
              <a:t>비슷한 게임 비교</a:t>
            </a:r>
            <a:endParaRPr lang="en-US" altLang="ko-KR" dirty="0"/>
          </a:p>
          <a:p>
            <a:r>
              <a:rPr lang="ko-KR" altLang="en-US" dirty="0"/>
              <a:t>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2C1AD3-EFF5-43F0-A96D-666FBEED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9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플레이어가 전투 한 가운데 있는 지휘관이 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0749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sz="2400" dirty="0">
                <a:ea typeface="굴림" charset="-127"/>
              </a:rPr>
              <a:t>유닛 배치</a:t>
            </a:r>
            <a:endParaRPr lang="en-US" altLang="ko-KR" sz="24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유닛 배치 시 탑 뷰로 변경된다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각 유닛의 최초 상태를 부여한다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유닛의 상태에는 대기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방어태세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돌격 등이 있다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유닛을 배치 할 경우 자원이 소모된다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자원은 총량이 정해져 있다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유닛의 종류마다 소모되는 자원의 양이 다르다</a:t>
            </a:r>
            <a:r>
              <a:rPr lang="en-US" altLang="ko-KR" sz="2000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0667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sz="2400" dirty="0">
                <a:ea typeface="굴림" charset="-127"/>
              </a:rPr>
              <a:t>전투</a:t>
            </a:r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플레이어는 자신이 배치한 유닛 중 무작위로 하나를 컨트롤 하게 된다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플레이어의 시점은 </a:t>
            </a:r>
            <a:r>
              <a:rPr lang="en-US" altLang="ko-KR" sz="2000" dirty="0">
                <a:ea typeface="굴림" charset="-127"/>
              </a:rPr>
              <a:t>1</a:t>
            </a:r>
            <a:r>
              <a:rPr lang="ko-KR" altLang="en-US" sz="2000" dirty="0">
                <a:ea typeface="굴림" charset="-127"/>
              </a:rPr>
              <a:t>인칭이 된다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유닛에게 명령을 내릴 수 있다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명령의 종류에는 방어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돌격 등이 있다</a:t>
            </a:r>
            <a:r>
              <a:rPr lang="en-US" altLang="ko-KR" sz="2000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643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비슷한 게임 비교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Ultimate Epic Battle Simulator(UEBS)</a:t>
            </a:r>
          </a:p>
          <a:p>
            <a:endParaRPr lang="en-US" altLang="ko-KR" sz="2000" dirty="0">
              <a:ea typeface="굴림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956117-A46F-43C1-ADF5-70AE3B3F01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956964"/>
            <a:ext cx="4762872" cy="26346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470B31-87A0-49A0-B947-1B34FC3416B4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" y="2060848"/>
            <a:ext cx="4834880" cy="267545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60A73A-8C6D-41AB-B0E7-9C535E4B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41142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비슷한 게임 비교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Ultimate Epic Battle Simulator(UEBS)</a:t>
            </a:r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r>
              <a:rPr lang="ko-KR" altLang="en-US" sz="2000" dirty="0">
                <a:ea typeface="굴림" charset="-127"/>
              </a:rPr>
              <a:t>최적화가 잘 되어 있다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lvl="1"/>
            <a:r>
              <a:rPr lang="ko-KR" altLang="en-US" sz="1600" dirty="0">
                <a:ea typeface="굴림" charset="-127"/>
              </a:rPr>
              <a:t>대규모 전투가 가능하다</a:t>
            </a:r>
            <a:r>
              <a:rPr lang="en-US" altLang="ko-KR" sz="1600" dirty="0">
                <a:ea typeface="굴림" charset="-127"/>
              </a:rPr>
              <a:t>.</a:t>
            </a:r>
          </a:p>
          <a:p>
            <a:pPr lvl="1"/>
            <a:r>
              <a:rPr lang="en-US" altLang="ko-KR" sz="1600" dirty="0">
                <a:ea typeface="굴림" charset="-127"/>
              </a:rPr>
              <a:t>2</a:t>
            </a:r>
            <a:r>
              <a:rPr lang="ko-KR" altLang="en-US" sz="1600" dirty="0">
                <a:ea typeface="굴림" charset="-127"/>
              </a:rPr>
              <a:t>만 대 </a:t>
            </a:r>
            <a:r>
              <a:rPr lang="en-US" altLang="ko-KR" sz="1600" dirty="0">
                <a:ea typeface="굴림" charset="-127"/>
              </a:rPr>
              <a:t>2</a:t>
            </a:r>
            <a:r>
              <a:rPr lang="ko-KR" altLang="en-US" sz="1600" dirty="0">
                <a:ea typeface="굴림" charset="-127"/>
              </a:rPr>
              <a:t>만 전투에서도 프레임이 크게 떨어지지 않는다</a:t>
            </a:r>
            <a:r>
              <a:rPr lang="en-US" altLang="ko-KR" sz="1600" dirty="0">
                <a:ea typeface="굴림" charset="-127"/>
              </a:rPr>
              <a:t>.</a:t>
            </a:r>
          </a:p>
          <a:p>
            <a:endParaRPr lang="en-US" altLang="ko-KR" sz="2000" dirty="0">
              <a:ea typeface="굴림" charset="-127"/>
            </a:endParaRPr>
          </a:p>
          <a:p>
            <a:r>
              <a:rPr lang="ko-KR" altLang="en-US" sz="2000" dirty="0">
                <a:ea typeface="굴림" charset="-127"/>
              </a:rPr>
              <a:t>플레이어가 유닛의 능력치를 설정할 수 있다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endParaRPr lang="en-US" altLang="ko-KR" sz="2000" dirty="0">
              <a:ea typeface="굴림" charset="-127"/>
            </a:endParaRPr>
          </a:p>
          <a:p>
            <a:r>
              <a:rPr lang="ko-KR" altLang="en-US" sz="2000" dirty="0">
                <a:ea typeface="굴림" charset="-127"/>
              </a:rPr>
              <a:t>정교한 모델링을 가지고 있다</a:t>
            </a:r>
            <a:r>
              <a:rPr lang="en-US" altLang="ko-KR" sz="2000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F4383A2-11F4-419B-9669-9ED0B099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3231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비슷한 게임 비교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charset="-127"/>
              </a:rPr>
              <a:t>Totally Accurate Battle Simulator(TABS)</a:t>
            </a:r>
          </a:p>
          <a:p>
            <a:endParaRPr lang="en-US" altLang="ko-KR" sz="2400" dirty="0">
              <a:ea typeface="굴림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6D87A0-764D-4AF0-82AB-737276829A83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272" y="3963922"/>
            <a:ext cx="4752528" cy="26298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7DA224A-DCAF-4F95-B83C-1E88808CFE99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8" y="2060848"/>
            <a:ext cx="4521274" cy="250191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995012-3980-4D5F-89AC-9B8D292A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2568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비슷한 게임 비교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charset="-127"/>
              </a:rPr>
              <a:t>Totally Accurate Battle Simulator(TABS)</a:t>
            </a:r>
          </a:p>
          <a:p>
            <a:endParaRPr lang="en-US" altLang="ko-KR" sz="2000" dirty="0">
              <a:ea typeface="굴림" charset="-127"/>
            </a:endParaRPr>
          </a:p>
          <a:p>
            <a:r>
              <a:rPr lang="ko-KR" altLang="en-US" sz="2000" dirty="0">
                <a:ea typeface="굴림" charset="-127"/>
              </a:rPr>
              <a:t>가볍게 플레이 할 수 있다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endParaRPr lang="en-US" altLang="ko-KR" sz="2000" dirty="0">
              <a:ea typeface="굴림" charset="-127"/>
            </a:endParaRPr>
          </a:p>
          <a:p>
            <a:r>
              <a:rPr lang="ko-KR" altLang="en-US" sz="2000" dirty="0">
                <a:ea typeface="굴림" charset="-127"/>
              </a:rPr>
              <a:t>모델링이 단순하다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lvl="1"/>
            <a:r>
              <a:rPr lang="ko-KR" altLang="en-US" sz="1600" dirty="0">
                <a:ea typeface="굴림" charset="-127"/>
              </a:rPr>
              <a:t>멍청한 </a:t>
            </a:r>
            <a:r>
              <a:rPr lang="en-US" altLang="ko-KR" sz="1600" dirty="0">
                <a:ea typeface="굴림" charset="-127"/>
              </a:rPr>
              <a:t>AI</a:t>
            </a:r>
            <a:r>
              <a:rPr lang="ko-KR" altLang="en-US" sz="1600" dirty="0">
                <a:ea typeface="굴림" charset="-127"/>
              </a:rPr>
              <a:t>와 맞물려 개그요소로 작용한다</a:t>
            </a:r>
            <a:r>
              <a:rPr lang="en-US" altLang="ko-KR" sz="1600" dirty="0">
                <a:ea typeface="굴림" charset="-127"/>
              </a:rPr>
              <a:t>.</a:t>
            </a:r>
          </a:p>
          <a:p>
            <a:endParaRPr lang="en-US" altLang="ko-KR" sz="2000" dirty="0">
              <a:ea typeface="굴림" charset="-127"/>
            </a:endParaRPr>
          </a:p>
          <a:p>
            <a:r>
              <a:rPr lang="ko-KR" altLang="en-US" sz="2000" dirty="0">
                <a:ea typeface="굴림" charset="-127"/>
              </a:rPr>
              <a:t>최적화가 엉망이다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lvl="1"/>
            <a:r>
              <a:rPr lang="ko-KR" altLang="en-US" sz="1600" dirty="0">
                <a:ea typeface="굴림" charset="-127"/>
              </a:rPr>
              <a:t>대규모 전투가 불가능하다</a:t>
            </a:r>
            <a:r>
              <a:rPr lang="en-US" altLang="ko-KR" sz="1600" dirty="0">
                <a:ea typeface="굴림" charset="-127"/>
              </a:rPr>
              <a:t>.</a:t>
            </a:r>
          </a:p>
          <a:p>
            <a:pPr lvl="1"/>
            <a:r>
              <a:rPr lang="ko-KR" altLang="en-US" sz="1600" dirty="0">
                <a:ea typeface="굴림" charset="-127"/>
              </a:rPr>
              <a:t>유닛의 수가 </a:t>
            </a:r>
            <a:r>
              <a:rPr lang="en-US" altLang="ko-KR" sz="1600" dirty="0">
                <a:ea typeface="굴림" charset="-127"/>
              </a:rPr>
              <a:t>100</a:t>
            </a:r>
            <a:r>
              <a:rPr lang="ko-KR" altLang="en-US" sz="1600" dirty="0">
                <a:ea typeface="굴림" charset="-127"/>
              </a:rPr>
              <a:t>기를 넘어가면 프레임이 떨어지기 시작한다</a:t>
            </a:r>
            <a:r>
              <a:rPr lang="en-US" altLang="ko-KR" sz="1600" dirty="0">
                <a:ea typeface="굴림" charset="-127"/>
              </a:rPr>
              <a:t>.</a:t>
            </a:r>
            <a:endParaRPr lang="en-US" altLang="ko-KR" sz="18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800E46-651C-444F-BA56-174450AB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3432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4B11B9-FB2E-440D-8D1F-933ED6D5C0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프레젠테이션(수평선 테마)</Template>
  <TotalTime>176</TotalTime>
  <Words>302</Words>
  <Application>Microsoft Office PowerPoint</Application>
  <PresentationFormat>화면 슬라이드 쇼(4:3)</PresentationFormat>
  <Paragraphs>109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Arial</vt:lpstr>
      <vt:lpstr>Times New Roman</vt:lpstr>
      <vt:lpstr>Wingdings</vt:lpstr>
      <vt:lpstr>Level</vt:lpstr>
      <vt:lpstr>전투 시뮬레이션 제안서</vt:lpstr>
      <vt:lpstr>목차</vt:lpstr>
      <vt:lpstr>게임 컨셉</vt:lpstr>
      <vt:lpstr>게임 컨셉</vt:lpstr>
      <vt:lpstr>게임 컨셉</vt:lpstr>
      <vt:lpstr>비슷한 게임 비교</vt:lpstr>
      <vt:lpstr>비슷한 게임 비교</vt:lpstr>
      <vt:lpstr>비슷한 게임 비교</vt:lpstr>
      <vt:lpstr>비슷한 게임 비교</vt:lpstr>
      <vt:lpstr>비슷한 게임 비교</vt:lpstr>
      <vt:lpstr>비슷한 게임 비교</vt:lpstr>
      <vt:lpstr>개요</vt:lpstr>
      <vt:lpstr>개요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김나단</dc:creator>
  <cp:keywords/>
  <dc:description/>
  <cp:lastModifiedBy>ND K</cp:lastModifiedBy>
  <cp:revision>31</cp:revision>
  <dcterms:created xsi:type="dcterms:W3CDTF">2017-07-29T06:26:11Z</dcterms:created>
  <dcterms:modified xsi:type="dcterms:W3CDTF">2017-09-09T10:44:59Z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TC060874521042</vt:lpwstr>
  </property>
</Properties>
</file>