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5" r:id="rId11"/>
    <p:sldId id="316" r:id="rId12"/>
    <p:sldId id="302" r:id="rId13"/>
    <p:sldId id="306" r:id="rId14"/>
    <p:sldId id="307" r:id="rId15"/>
    <p:sldId id="305" r:id="rId16"/>
    <p:sldId id="309" r:id="rId17"/>
    <p:sldId id="310" r:id="rId18"/>
    <p:sldId id="311" r:id="rId19"/>
    <p:sldId id="304" r:id="rId20"/>
    <p:sldId id="314" r:id="rId21"/>
    <p:sldId id="313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988300" cy="56253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레드 헤드셋 뚫는 버그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불필요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이후와 이전 프레임 차이 없음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보정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Space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 플레이어가 화면 정 가운데 위치하도록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어두운 원인 파악 및 원인 제거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특성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회복 시스템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 동기화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넥서스 터뜨릴 때 모든 클라이언트가 동시에 다 죽는 버그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다른 팀과 동시에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할 때 죽는 버그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시 이동 요청이 무시되는 버그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한 번 눌렀는데 여러 번 써지는 버그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954</Words>
  <Application>Microsoft Office PowerPoint</Application>
  <PresentationFormat>화면 슬라이드 쇼(4:3)</PresentationFormat>
  <Paragraphs>284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342</cp:revision>
  <dcterms:created xsi:type="dcterms:W3CDTF">2017-11-27T13:46:01Z</dcterms:created>
  <dcterms:modified xsi:type="dcterms:W3CDTF">2018-08-22T14:35:18Z</dcterms:modified>
</cp:coreProperties>
</file>