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4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113" d="100"/>
          <a:sy n="113" d="100"/>
        </p:scale>
        <p:origin x="1422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나단 작업 예정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0897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</TotalTime>
  <Words>608</Words>
  <Application>Microsoft Office PowerPoint</Application>
  <PresentationFormat>화면 슬라이드 쇼(4:3)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sunpil kim</cp:lastModifiedBy>
  <cp:revision>286</cp:revision>
  <dcterms:created xsi:type="dcterms:W3CDTF">2017-11-27T13:46:01Z</dcterms:created>
  <dcterms:modified xsi:type="dcterms:W3CDTF">2018-05-15T14:08:37Z</dcterms:modified>
</cp:coreProperties>
</file>