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Level Design _ Map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맵 전체 </a:t>
            </a:r>
            <a:r>
              <a:rPr lang="en-US" altLang="ko-KR" sz="3600" b="1" dirty="0"/>
              <a:t>(Top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View)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603406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오브젝트는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2m x 1m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배치 이후 크기 조절 한 상태입니다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0A5EF88D-0DA0-4B41-8892-675F5EE6F310}"/>
              </a:ext>
            </a:extLst>
          </p:cNvPr>
          <p:cNvGrpSpPr/>
          <p:nvPr/>
        </p:nvGrpSpPr>
        <p:grpSpPr>
          <a:xfrm>
            <a:off x="-1" y="1196319"/>
            <a:ext cx="9144001" cy="4829611"/>
            <a:chOff x="-37592000" y="-18650043"/>
            <a:chExt cx="87782400" cy="46364259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79C01BB-9FFA-490F-B022-EF364D033F1A}"/>
                </a:ext>
              </a:extLst>
            </p:cNvPr>
            <p:cNvSpPr/>
            <p:nvPr/>
          </p:nvSpPr>
          <p:spPr>
            <a:xfrm>
              <a:off x="-29904000" y="-11142000"/>
              <a:ext cx="72000000" cy="360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240DCCE-30B6-4D3F-BCE8-C3B143EA43CC}"/>
                </a:ext>
              </a:extLst>
            </p:cNvPr>
            <p:cNvSpPr/>
            <p:nvPr/>
          </p:nvSpPr>
          <p:spPr>
            <a:xfrm>
              <a:off x="-36204000" y="1537016"/>
              <a:ext cx="12600000" cy="108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8C86FEDA-EB2C-45BC-9F2F-E8704B5F0128}"/>
                </a:ext>
              </a:extLst>
            </p:cNvPr>
            <p:cNvSpPr/>
            <p:nvPr/>
          </p:nvSpPr>
          <p:spPr>
            <a:xfrm>
              <a:off x="35946035" y="1458000"/>
              <a:ext cx="12600000" cy="1080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369D2C5-5C20-4224-A0F8-5F6BD0331E1F}"/>
                </a:ext>
              </a:extLst>
            </p:cNvPr>
            <p:cNvSpPr/>
            <p:nvPr/>
          </p:nvSpPr>
          <p:spPr>
            <a:xfrm>
              <a:off x="1596000" y="3258000"/>
              <a:ext cx="9000000" cy="72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1/2 액자 177">
              <a:extLst>
                <a:ext uri="{FF2B5EF4-FFF2-40B4-BE49-F238E27FC236}">
                  <a16:creationId xmlns:a16="http://schemas.microsoft.com/office/drawing/2014/main" id="{7ABBF47D-5D17-432B-A0E3-B1864601B71F}"/>
                </a:ext>
              </a:extLst>
            </p:cNvPr>
            <p:cNvSpPr/>
            <p:nvPr/>
          </p:nvSpPr>
          <p:spPr>
            <a:xfrm rot="9844772">
              <a:off x="-11225084" y="-1666253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1/2 액자 178">
              <a:extLst>
                <a:ext uri="{FF2B5EF4-FFF2-40B4-BE49-F238E27FC236}">
                  <a16:creationId xmlns:a16="http://schemas.microsoft.com/office/drawing/2014/main" id="{2074E01D-1987-4813-96D1-40B46E6D1BB7}"/>
                </a:ext>
              </a:extLst>
            </p:cNvPr>
            <p:cNvSpPr/>
            <p:nvPr/>
          </p:nvSpPr>
          <p:spPr>
            <a:xfrm rot="2062175">
              <a:off x="-11381460" y="11851588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29C8BD-F9C5-4329-A6B2-BB63D40E62B2}"/>
                </a:ext>
              </a:extLst>
            </p:cNvPr>
            <p:cNvCxnSpPr/>
            <p:nvPr/>
          </p:nvCxnSpPr>
          <p:spPr>
            <a:xfrm>
              <a:off x="6096000" y="-18650043"/>
              <a:ext cx="0" cy="46329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A77CE90-0190-4046-85FC-3A7D880B009D}"/>
                </a:ext>
              </a:extLst>
            </p:cNvPr>
            <p:cNvCxnSpPr/>
            <p:nvPr/>
          </p:nvCxnSpPr>
          <p:spPr>
            <a:xfrm>
              <a:off x="-37185600" y="685800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6FCB546D-8C66-46E5-810F-48FD25AE291D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4000" y="-15544800"/>
              <a:ext cx="0" cy="43259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0DAC3E8-A5B8-480B-B305-5BFCBF7232D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6000" y="-14765471"/>
              <a:ext cx="0" cy="4170035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81EAC3C-2D12-4CA0-9996-DFA511D3C167}"/>
                </a:ext>
              </a:extLst>
            </p:cNvPr>
            <p:cNvCxnSpPr/>
            <p:nvPr/>
          </p:nvCxnSpPr>
          <p:spPr>
            <a:xfrm>
              <a:off x="-37592000" y="-2070211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7E57E4DD-4AE3-459A-B618-3987BB6EEC6D}"/>
                </a:ext>
              </a:extLst>
            </p:cNvPr>
            <p:cNvCxnSpPr/>
            <p:nvPr/>
          </p:nvCxnSpPr>
          <p:spPr>
            <a:xfrm>
              <a:off x="-37185600" y="1570938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1/2 액자 185">
              <a:extLst>
                <a:ext uri="{FF2B5EF4-FFF2-40B4-BE49-F238E27FC236}">
                  <a16:creationId xmlns:a16="http://schemas.microsoft.com/office/drawing/2014/main" id="{38E81858-4A5F-4A2D-94B0-415ABF8653C8}"/>
                </a:ext>
              </a:extLst>
            </p:cNvPr>
            <p:cNvSpPr/>
            <p:nvPr/>
          </p:nvSpPr>
          <p:spPr>
            <a:xfrm rot="20640000">
              <a:off x="13404659" y="10218431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1/2 액자 186">
              <a:extLst>
                <a:ext uri="{FF2B5EF4-FFF2-40B4-BE49-F238E27FC236}">
                  <a16:creationId xmlns:a16="http://schemas.microsoft.com/office/drawing/2014/main" id="{565C6D19-0D3E-4B7F-8991-F0D7A93F91EF}"/>
                </a:ext>
              </a:extLst>
            </p:cNvPr>
            <p:cNvSpPr/>
            <p:nvPr/>
          </p:nvSpPr>
          <p:spPr>
            <a:xfrm rot="12840000">
              <a:off x="12338000" y="-3607219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8637C3F-9584-4DCD-84CD-69F5907DE9EC}"/>
                </a:ext>
              </a:extLst>
            </p:cNvPr>
            <p:cNvSpPr/>
            <p:nvPr/>
          </p:nvSpPr>
          <p:spPr>
            <a:xfrm>
              <a:off x="3396000" y="-12942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76C3DAC7-935E-494B-8AF8-1646574FBCDC}"/>
                </a:ext>
              </a:extLst>
            </p:cNvPr>
            <p:cNvSpPr/>
            <p:nvPr/>
          </p:nvSpPr>
          <p:spPr>
            <a:xfrm>
              <a:off x="3396000" y="23058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막힌 원호 189">
              <a:extLst>
                <a:ext uri="{FF2B5EF4-FFF2-40B4-BE49-F238E27FC236}">
                  <a16:creationId xmlns:a16="http://schemas.microsoft.com/office/drawing/2014/main" id="{B526BD72-B1A0-4643-8413-3F7E2EF2FC82}"/>
                </a:ext>
              </a:extLst>
            </p:cNvPr>
            <p:cNvSpPr/>
            <p:nvPr/>
          </p:nvSpPr>
          <p:spPr>
            <a:xfrm>
              <a:off x="-29904000" y="-6925484"/>
              <a:ext cx="71999999" cy="15840000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막힌 원호 190">
              <a:extLst>
                <a:ext uri="{FF2B5EF4-FFF2-40B4-BE49-F238E27FC236}">
                  <a16:creationId xmlns:a16="http://schemas.microsoft.com/office/drawing/2014/main" id="{03DA1740-14ED-4ABC-B80C-09108CB1D69C}"/>
                </a:ext>
              </a:extLst>
            </p:cNvPr>
            <p:cNvSpPr/>
            <p:nvPr/>
          </p:nvSpPr>
          <p:spPr>
            <a:xfrm rot="10800000">
              <a:off x="-29904001" y="5117351"/>
              <a:ext cx="71999999" cy="15709256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6CE7F12-815E-4F33-8DA3-8351457FEFA7}"/>
                </a:ext>
              </a:extLst>
            </p:cNvPr>
            <p:cNvSpPr/>
            <p:nvPr/>
          </p:nvSpPr>
          <p:spPr>
            <a:xfrm>
              <a:off x="-15504000" y="-66307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DE76ABD-7E56-403F-BA99-A86AFA80D7B3}"/>
                </a:ext>
              </a:extLst>
            </p:cNvPr>
            <p:cNvSpPr/>
            <p:nvPr/>
          </p:nvSpPr>
          <p:spPr>
            <a:xfrm>
              <a:off x="-1104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2A84917-9D34-4F95-8D86-EE261B372EF0}"/>
                </a:ext>
              </a:extLst>
            </p:cNvPr>
            <p:cNvSpPr/>
            <p:nvPr/>
          </p:nvSpPr>
          <p:spPr>
            <a:xfrm>
              <a:off x="-15504000" y="185235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F772D1C-3337-4509-9C59-D415731D557D}"/>
                </a:ext>
              </a:extLst>
            </p:cNvPr>
            <p:cNvSpPr/>
            <p:nvPr/>
          </p:nvSpPr>
          <p:spPr>
            <a:xfrm>
              <a:off x="-1104000" y="17765895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648D680-8F39-4E52-ABF1-90DA1C4973FA}"/>
                </a:ext>
              </a:extLst>
            </p:cNvPr>
            <p:cNvSpPr/>
            <p:nvPr/>
          </p:nvSpPr>
          <p:spPr>
            <a:xfrm>
              <a:off x="11496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05438D3-E084-42FD-8625-5F3108B51FD1}"/>
                </a:ext>
              </a:extLst>
            </p:cNvPr>
            <p:cNvSpPr/>
            <p:nvPr/>
          </p:nvSpPr>
          <p:spPr>
            <a:xfrm>
              <a:off x="11496000" y="17830800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2981F7E-C353-4642-AD6C-F7510266552F}"/>
                </a:ext>
              </a:extLst>
            </p:cNvPr>
            <p:cNvSpPr/>
            <p:nvPr/>
          </p:nvSpPr>
          <p:spPr>
            <a:xfrm>
              <a:off x="25896000" y="-64783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27E1F4F-A845-4961-AFC9-655CE5457F85}"/>
                </a:ext>
              </a:extLst>
            </p:cNvPr>
            <p:cNvSpPr/>
            <p:nvPr/>
          </p:nvSpPr>
          <p:spPr>
            <a:xfrm>
              <a:off x="25896000" y="186759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막힌 원호 199">
              <a:extLst>
                <a:ext uri="{FF2B5EF4-FFF2-40B4-BE49-F238E27FC236}">
                  <a16:creationId xmlns:a16="http://schemas.microsoft.com/office/drawing/2014/main" id="{693AE5CA-4854-49DB-9BE2-14C6F3726E37}"/>
                </a:ext>
              </a:extLst>
            </p:cNvPr>
            <p:cNvSpPr/>
            <p:nvPr/>
          </p:nvSpPr>
          <p:spPr>
            <a:xfrm rot="5400000">
              <a:off x="21155200" y="-312774"/>
              <a:ext cx="13801599" cy="13801599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막힌 원호 200">
              <a:extLst>
                <a:ext uri="{FF2B5EF4-FFF2-40B4-BE49-F238E27FC236}">
                  <a16:creationId xmlns:a16="http://schemas.microsoft.com/office/drawing/2014/main" id="{E612D726-B894-4152-95A9-8B1236D2B27F}"/>
                </a:ext>
              </a:extLst>
            </p:cNvPr>
            <p:cNvSpPr/>
            <p:nvPr/>
          </p:nvSpPr>
          <p:spPr>
            <a:xfrm rot="16200000">
              <a:off x="-22421426" y="-191175"/>
              <a:ext cx="13680000" cy="13680000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B593B9A1-EC23-47DE-B91D-AD50136191B0}"/>
                </a:ext>
              </a:extLst>
            </p:cNvPr>
            <p:cNvSpPr/>
            <p:nvPr/>
          </p:nvSpPr>
          <p:spPr>
            <a:xfrm rot="16200000">
              <a:off x="-404399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7CAB9FAA-C690-4618-A9C8-6ABD2E596D9F}"/>
                </a:ext>
              </a:extLst>
            </p:cNvPr>
            <p:cNvSpPr/>
            <p:nvPr/>
          </p:nvSpPr>
          <p:spPr>
            <a:xfrm rot="16200000">
              <a:off x="9440401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48268CB6-FA7E-42A1-8D4B-2568A211FB13}"/>
                </a:ext>
              </a:extLst>
            </p:cNvPr>
            <p:cNvSpPr/>
            <p:nvPr/>
          </p:nvSpPr>
          <p:spPr>
            <a:xfrm>
              <a:off x="1024802" y="2011594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B1D9FBC-AA4F-4508-8154-7F63377ABC67}"/>
                </a:ext>
              </a:extLst>
            </p:cNvPr>
            <p:cNvSpPr/>
            <p:nvPr/>
          </p:nvSpPr>
          <p:spPr>
            <a:xfrm>
              <a:off x="8703201" y="20106608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9C20BBAF-754B-41FF-A5D8-34059F99DC32}"/>
                </a:ext>
              </a:extLst>
            </p:cNvPr>
            <p:cNvSpPr/>
            <p:nvPr/>
          </p:nvSpPr>
          <p:spPr>
            <a:xfrm>
              <a:off x="-6686398" y="1777951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62755E2-97DB-4C91-85D9-5FE53787D8B1}"/>
                </a:ext>
              </a:extLst>
            </p:cNvPr>
            <p:cNvSpPr/>
            <p:nvPr/>
          </p:nvSpPr>
          <p:spPr>
            <a:xfrm>
              <a:off x="-24716600" y="1524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92552315-6D76-49A9-88E1-BB58A8515BFD}"/>
                </a:ext>
              </a:extLst>
            </p:cNvPr>
            <p:cNvSpPr/>
            <p:nvPr/>
          </p:nvSpPr>
          <p:spPr>
            <a:xfrm>
              <a:off x="4905200" y="1809330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EFA4F478-999E-41B1-AD89-43DCB77FCC1B}"/>
                </a:ext>
              </a:extLst>
            </p:cNvPr>
            <p:cNvSpPr/>
            <p:nvPr/>
          </p:nvSpPr>
          <p:spPr>
            <a:xfrm>
              <a:off x="1180600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B11F0E73-44E6-466C-ADC0-91306A2D45BA}"/>
                </a:ext>
              </a:extLst>
            </p:cNvPr>
            <p:cNvSpPr/>
            <p:nvPr/>
          </p:nvSpPr>
          <p:spPr>
            <a:xfrm>
              <a:off x="8500001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A7A6D4A3-54CC-4015-A35A-0CBF3A1EFD05}"/>
                </a:ext>
              </a:extLst>
            </p:cNvPr>
            <p:cNvSpPr/>
            <p:nvPr/>
          </p:nvSpPr>
          <p:spPr>
            <a:xfrm>
              <a:off x="16626000" y="1787671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23BA9D06-4257-4829-8106-5CDF58F2122F}"/>
                </a:ext>
              </a:extLst>
            </p:cNvPr>
            <p:cNvSpPr/>
            <p:nvPr/>
          </p:nvSpPr>
          <p:spPr>
            <a:xfrm>
              <a:off x="35946035" y="1452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937EC349-426D-4C3B-99E3-2336400BA46B}"/>
                </a:ext>
              </a:extLst>
            </p:cNvPr>
            <p:cNvSpPr/>
            <p:nvPr/>
          </p:nvSpPr>
          <p:spPr>
            <a:xfrm>
              <a:off x="962041" y="-762083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5358F21C-75F3-4D4B-8738-B0FFC3214587}"/>
                </a:ext>
              </a:extLst>
            </p:cNvPr>
            <p:cNvSpPr/>
            <p:nvPr/>
          </p:nvSpPr>
          <p:spPr>
            <a:xfrm>
              <a:off x="8549203" y="-7627643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94CEDEEB-AD8B-4515-A05E-B1AA65CAFB06}"/>
                </a:ext>
              </a:extLst>
            </p:cNvPr>
            <p:cNvSpPr/>
            <p:nvPr/>
          </p:nvSpPr>
          <p:spPr>
            <a:xfrm>
              <a:off x="-6959198" y="-507621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7B29EE14-0C2C-4F79-A5DE-6CA0916F5972}"/>
                </a:ext>
              </a:extLst>
            </p:cNvPr>
            <p:cNvSpPr/>
            <p:nvPr/>
          </p:nvSpPr>
          <p:spPr>
            <a:xfrm>
              <a:off x="-24716600" y="-2952742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0568EDA8-6FA1-4329-8898-BCD84032DA32}"/>
                </a:ext>
              </a:extLst>
            </p:cNvPr>
            <p:cNvSpPr/>
            <p:nvPr/>
          </p:nvSpPr>
          <p:spPr>
            <a:xfrm>
              <a:off x="4836000" y="-526998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DB30E9A5-630A-4190-92D9-926B4323E316}"/>
                </a:ext>
              </a:extLst>
            </p:cNvPr>
            <p:cNvSpPr/>
            <p:nvPr/>
          </p:nvSpPr>
          <p:spPr>
            <a:xfrm>
              <a:off x="16565965" y="-518395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7D788754-A009-416C-B77A-20F57C818ADD}"/>
                </a:ext>
              </a:extLst>
            </p:cNvPr>
            <p:cNvSpPr/>
            <p:nvPr/>
          </p:nvSpPr>
          <p:spPr>
            <a:xfrm>
              <a:off x="35615999" y="-2365925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7C5DCD80-5E0B-48CD-8DFE-44CC7A790EC2}"/>
                </a:ext>
              </a:extLst>
            </p:cNvPr>
            <p:cNvSpPr/>
            <p:nvPr/>
          </p:nvSpPr>
          <p:spPr>
            <a:xfrm rot="10800000">
              <a:off x="4690988" y="1035862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F770166D-A7A4-4CDA-AD38-7C6B89399ADF}"/>
                </a:ext>
              </a:extLst>
            </p:cNvPr>
            <p:cNvSpPr/>
            <p:nvPr/>
          </p:nvSpPr>
          <p:spPr>
            <a:xfrm rot="10800000">
              <a:off x="4790760" y="244068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384C9026-D05F-4450-BED1-F84E8F45CB03}"/>
                </a:ext>
              </a:extLst>
            </p:cNvPr>
            <p:cNvSpPr/>
            <p:nvPr/>
          </p:nvSpPr>
          <p:spPr>
            <a:xfrm>
              <a:off x="962041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93F9BB81-FB0E-4FB3-B620-366EDE000BFC}"/>
                </a:ext>
              </a:extLst>
            </p:cNvPr>
            <p:cNvSpPr/>
            <p:nvPr/>
          </p:nvSpPr>
          <p:spPr>
            <a:xfrm>
              <a:off x="8281442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C932FEAB-7329-4E9D-96A8-1388D8D1247A}"/>
                </a:ext>
              </a:extLst>
            </p:cNvPr>
            <p:cNvSpPr/>
            <p:nvPr/>
          </p:nvSpPr>
          <p:spPr>
            <a:xfrm rot="16200000">
              <a:off x="-16498577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140C14E2-BE81-4F12-B83B-979B16310A28}"/>
                </a:ext>
              </a:extLst>
            </p:cNvPr>
            <p:cNvSpPr/>
            <p:nvPr/>
          </p:nvSpPr>
          <p:spPr>
            <a:xfrm rot="16200000">
              <a:off x="-16498577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175EB142-6520-4EDD-A1DB-CBEBE6650367}"/>
                </a:ext>
              </a:extLst>
            </p:cNvPr>
            <p:cNvSpPr/>
            <p:nvPr/>
          </p:nvSpPr>
          <p:spPr>
            <a:xfrm rot="16200000">
              <a:off x="26180401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8E38AC81-3EA3-44D7-90E9-67659503BF81}"/>
                </a:ext>
              </a:extLst>
            </p:cNvPr>
            <p:cNvSpPr/>
            <p:nvPr/>
          </p:nvSpPr>
          <p:spPr>
            <a:xfrm rot="16200000">
              <a:off x="26180401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33B3B8B6-2161-42B4-BE3F-AA24F14E2ACF}"/>
                </a:ext>
              </a:extLst>
            </p:cNvPr>
            <p:cNvSpPr/>
            <p:nvPr/>
          </p:nvSpPr>
          <p:spPr>
            <a:xfrm rot="10800000">
              <a:off x="21292307" y="-151287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00C4AACF-F179-41A7-9754-AC6F7BB7669A}"/>
                </a:ext>
              </a:extLst>
            </p:cNvPr>
            <p:cNvSpPr/>
            <p:nvPr/>
          </p:nvSpPr>
          <p:spPr>
            <a:xfrm rot="10800000">
              <a:off x="-12238341" y="1351779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다이아몬드 229">
              <a:extLst>
                <a:ext uri="{FF2B5EF4-FFF2-40B4-BE49-F238E27FC236}">
                  <a16:creationId xmlns:a16="http://schemas.microsoft.com/office/drawing/2014/main" id="{A6AD8CA3-BA8A-4A62-9C0F-9AADC3063A67}"/>
                </a:ext>
              </a:extLst>
            </p:cNvPr>
            <p:cNvSpPr/>
            <p:nvPr/>
          </p:nvSpPr>
          <p:spPr>
            <a:xfrm>
              <a:off x="-7514615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다이아몬드 230">
              <a:extLst>
                <a:ext uri="{FF2B5EF4-FFF2-40B4-BE49-F238E27FC236}">
                  <a16:creationId xmlns:a16="http://schemas.microsoft.com/office/drawing/2014/main" id="{D525581E-3274-4221-B8C0-1B0D54946355}"/>
                </a:ext>
              </a:extLst>
            </p:cNvPr>
            <p:cNvSpPr/>
            <p:nvPr/>
          </p:nvSpPr>
          <p:spPr>
            <a:xfrm>
              <a:off x="-8844878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다이아몬드 231">
              <a:extLst>
                <a:ext uri="{FF2B5EF4-FFF2-40B4-BE49-F238E27FC236}">
                  <a16:creationId xmlns:a16="http://schemas.microsoft.com/office/drawing/2014/main" id="{9B501C0E-2F01-4D4B-86FD-BDFDC15F0002}"/>
                </a:ext>
              </a:extLst>
            </p:cNvPr>
            <p:cNvSpPr/>
            <p:nvPr/>
          </p:nvSpPr>
          <p:spPr>
            <a:xfrm>
              <a:off x="-9402506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다이아몬드 232">
              <a:extLst>
                <a:ext uri="{FF2B5EF4-FFF2-40B4-BE49-F238E27FC236}">
                  <a16:creationId xmlns:a16="http://schemas.microsoft.com/office/drawing/2014/main" id="{E5E5C026-3894-4BFA-BD7A-DD736CB601FA}"/>
                </a:ext>
              </a:extLst>
            </p:cNvPr>
            <p:cNvSpPr/>
            <p:nvPr/>
          </p:nvSpPr>
          <p:spPr>
            <a:xfrm>
              <a:off x="19142294" y="-23587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다이아몬드 233">
              <a:extLst>
                <a:ext uri="{FF2B5EF4-FFF2-40B4-BE49-F238E27FC236}">
                  <a16:creationId xmlns:a16="http://schemas.microsoft.com/office/drawing/2014/main" id="{FD176A78-E762-46B6-9ECB-DD7AA1592E9E}"/>
                </a:ext>
              </a:extLst>
            </p:cNvPr>
            <p:cNvSpPr/>
            <p:nvPr/>
          </p:nvSpPr>
          <p:spPr>
            <a:xfrm>
              <a:off x="16992282" y="-135108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다이아몬드 234">
              <a:extLst>
                <a:ext uri="{FF2B5EF4-FFF2-40B4-BE49-F238E27FC236}">
                  <a16:creationId xmlns:a16="http://schemas.microsoft.com/office/drawing/2014/main" id="{AC3C7CDF-8331-4706-8BCD-309A9C7DA58C}"/>
                </a:ext>
              </a:extLst>
            </p:cNvPr>
            <p:cNvSpPr/>
            <p:nvPr/>
          </p:nvSpPr>
          <p:spPr>
            <a:xfrm>
              <a:off x="18772308" y="-175514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다이아몬드 235">
              <a:extLst>
                <a:ext uri="{FF2B5EF4-FFF2-40B4-BE49-F238E27FC236}">
                  <a16:creationId xmlns:a16="http://schemas.microsoft.com/office/drawing/2014/main" id="{8D977360-7B0F-4200-B57B-2E15A194378C}"/>
                </a:ext>
              </a:extLst>
            </p:cNvPr>
            <p:cNvSpPr/>
            <p:nvPr/>
          </p:nvSpPr>
          <p:spPr>
            <a:xfrm>
              <a:off x="17488640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다이아몬드 236">
              <a:extLst>
                <a:ext uri="{FF2B5EF4-FFF2-40B4-BE49-F238E27FC236}">
                  <a16:creationId xmlns:a16="http://schemas.microsoft.com/office/drawing/2014/main" id="{92D53477-D43A-404D-A63C-25739D957BB9}"/>
                </a:ext>
              </a:extLst>
            </p:cNvPr>
            <p:cNvSpPr/>
            <p:nvPr/>
          </p:nvSpPr>
          <p:spPr>
            <a:xfrm>
              <a:off x="16158377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다이아몬드 237">
              <a:extLst>
                <a:ext uri="{FF2B5EF4-FFF2-40B4-BE49-F238E27FC236}">
                  <a16:creationId xmlns:a16="http://schemas.microsoft.com/office/drawing/2014/main" id="{1D2AC2DC-4220-458B-B688-CEB2E5C94D83}"/>
                </a:ext>
              </a:extLst>
            </p:cNvPr>
            <p:cNvSpPr/>
            <p:nvPr/>
          </p:nvSpPr>
          <p:spPr>
            <a:xfrm>
              <a:off x="15600749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다이아몬드 238">
              <a:extLst>
                <a:ext uri="{FF2B5EF4-FFF2-40B4-BE49-F238E27FC236}">
                  <a16:creationId xmlns:a16="http://schemas.microsoft.com/office/drawing/2014/main" id="{302AAB0C-3E5F-4E58-8377-D1C50A59B523}"/>
                </a:ext>
              </a:extLst>
            </p:cNvPr>
            <p:cNvSpPr/>
            <p:nvPr/>
          </p:nvSpPr>
          <p:spPr>
            <a:xfrm>
              <a:off x="-4259005" y="-64567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다이아몬드 239">
              <a:extLst>
                <a:ext uri="{FF2B5EF4-FFF2-40B4-BE49-F238E27FC236}">
                  <a16:creationId xmlns:a16="http://schemas.microsoft.com/office/drawing/2014/main" id="{74DAF8C8-E612-42E4-AA3F-3F13AE707588}"/>
                </a:ext>
              </a:extLst>
            </p:cNvPr>
            <p:cNvSpPr/>
            <p:nvPr/>
          </p:nvSpPr>
          <p:spPr>
            <a:xfrm>
              <a:off x="-5589268" y="-155319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다이아몬드 240">
              <a:extLst>
                <a:ext uri="{FF2B5EF4-FFF2-40B4-BE49-F238E27FC236}">
                  <a16:creationId xmlns:a16="http://schemas.microsoft.com/office/drawing/2014/main" id="{DA42E7BC-8A71-4719-AC73-FE7361BE862A}"/>
                </a:ext>
              </a:extLst>
            </p:cNvPr>
            <p:cNvSpPr/>
            <p:nvPr/>
          </p:nvSpPr>
          <p:spPr>
            <a:xfrm>
              <a:off x="-6146896" y="-32956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오각형 241">
              <a:extLst>
                <a:ext uri="{FF2B5EF4-FFF2-40B4-BE49-F238E27FC236}">
                  <a16:creationId xmlns:a16="http://schemas.microsoft.com/office/drawing/2014/main" id="{4029C343-5A69-4AF9-A100-6E5647410569}"/>
                </a:ext>
              </a:extLst>
            </p:cNvPr>
            <p:cNvSpPr/>
            <p:nvPr/>
          </p:nvSpPr>
          <p:spPr>
            <a:xfrm>
              <a:off x="3961440" y="4428025"/>
              <a:ext cx="4320000" cy="432000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다이아몬드 242">
              <a:extLst>
                <a:ext uri="{FF2B5EF4-FFF2-40B4-BE49-F238E27FC236}">
                  <a16:creationId xmlns:a16="http://schemas.microsoft.com/office/drawing/2014/main" id="{6D4324AF-0027-4B0E-AD8C-CFADEC687F25}"/>
                </a:ext>
              </a:extLst>
            </p:cNvPr>
            <p:cNvSpPr/>
            <p:nvPr/>
          </p:nvSpPr>
          <p:spPr>
            <a:xfrm>
              <a:off x="-18386894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다이아몬드 243">
              <a:extLst>
                <a:ext uri="{FF2B5EF4-FFF2-40B4-BE49-F238E27FC236}">
                  <a16:creationId xmlns:a16="http://schemas.microsoft.com/office/drawing/2014/main" id="{925B03D7-80E7-4028-B129-22AC91795293}"/>
                </a:ext>
              </a:extLst>
            </p:cNvPr>
            <p:cNvSpPr/>
            <p:nvPr/>
          </p:nvSpPr>
          <p:spPr>
            <a:xfrm>
              <a:off x="-18386894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다이아몬드 244">
              <a:extLst>
                <a:ext uri="{FF2B5EF4-FFF2-40B4-BE49-F238E27FC236}">
                  <a16:creationId xmlns:a16="http://schemas.microsoft.com/office/drawing/2014/main" id="{EB3D2710-2D86-445B-B861-837559C77C75}"/>
                </a:ext>
              </a:extLst>
            </p:cNvPr>
            <p:cNvSpPr/>
            <p:nvPr/>
          </p:nvSpPr>
          <p:spPr>
            <a:xfrm>
              <a:off x="-16665201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다이아몬드 245">
              <a:extLst>
                <a:ext uri="{FF2B5EF4-FFF2-40B4-BE49-F238E27FC236}">
                  <a16:creationId xmlns:a16="http://schemas.microsoft.com/office/drawing/2014/main" id="{130B9C16-C738-44FA-8BE4-108870256829}"/>
                </a:ext>
              </a:extLst>
            </p:cNvPr>
            <p:cNvSpPr/>
            <p:nvPr/>
          </p:nvSpPr>
          <p:spPr>
            <a:xfrm>
              <a:off x="-16665201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다이아몬드 246">
              <a:extLst>
                <a:ext uri="{FF2B5EF4-FFF2-40B4-BE49-F238E27FC236}">
                  <a16:creationId xmlns:a16="http://schemas.microsoft.com/office/drawing/2014/main" id="{BDE670DD-3736-4750-8BFA-75E24A403470}"/>
                </a:ext>
              </a:extLst>
            </p:cNvPr>
            <p:cNvSpPr/>
            <p:nvPr/>
          </p:nvSpPr>
          <p:spPr>
            <a:xfrm>
              <a:off x="29263361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다이아몬드 247">
              <a:extLst>
                <a:ext uri="{FF2B5EF4-FFF2-40B4-BE49-F238E27FC236}">
                  <a16:creationId xmlns:a16="http://schemas.microsoft.com/office/drawing/2014/main" id="{8A8844A6-A535-48AB-AEA7-B25810491957}"/>
                </a:ext>
              </a:extLst>
            </p:cNvPr>
            <p:cNvSpPr/>
            <p:nvPr/>
          </p:nvSpPr>
          <p:spPr>
            <a:xfrm>
              <a:off x="29263361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다이아몬드 248">
              <a:extLst>
                <a:ext uri="{FF2B5EF4-FFF2-40B4-BE49-F238E27FC236}">
                  <a16:creationId xmlns:a16="http://schemas.microsoft.com/office/drawing/2014/main" id="{47642BA7-360F-43EC-B7E0-1087AD03CF1B}"/>
                </a:ext>
              </a:extLst>
            </p:cNvPr>
            <p:cNvSpPr/>
            <p:nvPr/>
          </p:nvSpPr>
          <p:spPr>
            <a:xfrm>
              <a:off x="27536908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다이아몬드 249">
              <a:extLst>
                <a:ext uri="{FF2B5EF4-FFF2-40B4-BE49-F238E27FC236}">
                  <a16:creationId xmlns:a16="http://schemas.microsoft.com/office/drawing/2014/main" id="{16B0BF4F-5667-4FDA-82FB-912998E99EC1}"/>
                </a:ext>
              </a:extLst>
            </p:cNvPr>
            <p:cNvSpPr/>
            <p:nvPr/>
          </p:nvSpPr>
          <p:spPr>
            <a:xfrm>
              <a:off x="27536908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육각형 250">
              <a:extLst>
                <a:ext uri="{FF2B5EF4-FFF2-40B4-BE49-F238E27FC236}">
                  <a16:creationId xmlns:a16="http://schemas.microsoft.com/office/drawing/2014/main" id="{23125E0F-F6DF-4075-A258-20E09D3686F4}"/>
                </a:ext>
              </a:extLst>
            </p:cNvPr>
            <p:cNvSpPr/>
            <p:nvPr/>
          </p:nvSpPr>
          <p:spPr>
            <a:xfrm>
              <a:off x="-19998400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육각형 251">
              <a:extLst>
                <a:ext uri="{FF2B5EF4-FFF2-40B4-BE49-F238E27FC236}">
                  <a16:creationId xmlns:a16="http://schemas.microsoft.com/office/drawing/2014/main" id="{0592B067-F1C7-49E1-9E24-8E23F1A60425}"/>
                </a:ext>
              </a:extLst>
            </p:cNvPr>
            <p:cNvSpPr/>
            <p:nvPr/>
          </p:nvSpPr>
          <p:spPr>
            <a:xfrm>
              <a:off x="30071252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육각형 252">
              <a:extLst>
                <a:ext uri="{FF2B5EF4-FFF2-40B4-BE49-F238E27FC236}">
                  <a16:creationId xmlns:a16="http://schemas.microsoft.com/office/drawing/2014/main" id="{81670BDA-E5E2-42F6-B7F5-2AC5AA69F881}"/>
                </a:ext>
              </a:extLst>
            </p:cNvPr>
            <p:cNvSpPr/>
            <p:nvPr/>
          </p:nvSpPr>
          <p:spPr>
            <a:xfrm rot="5400000">
              <a:off x="5050987" y="-12096447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71B05A05-C8D4-46AD-B3E9-C6D35304451B}"/>
                </a:ext>
              </a:extLst>
            </p:cNvPr>
            <p:cNvSpPr/>
            <p:nvPr/>
          </p:nvSpPr>
          <p:spPr>
            <a:xfrm rot="5400000">
              <a:off x="5050987" y="23778000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배지 254">
              <a:extLst>
                <a:ext uri="{FF2B5EF4-FFF2-40B4-BE49-F238E27FC236}">
                  <a16:creationId xmlns:a16="http://schemas.microsoft.com/office/drawing/2014/main" id="{C6240182-A8E3-49B0-820F-190F39A37F42}"/>
                </a:ext>
              </a:extLst>
            </p:cNvPr>
            <p:cNvSpPr/>
            <p:nvPr/>
          </p:nvSpPr>
          <p:spPr>
            <a:xfrm>
              <a:off x="-28419960" y="5037054"/>
              <a:ext cx="3600000" cy="3600000"/>
            </a:xfrm>
            <a:prstGeom prst="plaqu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배지 255">
              <a:extLst>
                <a:ext uri="{FF2B5EF4-FFF2-40B4-BE49-F238E27FC236}">
                  <a16:creationId xmlns:a16="http://schemas.microsoft.com/office/drawing/2014/main" id="{7F2F0B84-BB0B-41C0-BC08-B6DFA3F9F140}"/>
                </a:ext>
              </a:extLst>
            </p:cNvPr>
            <p:cNvSpPr/>
            <p:nvPr/>
          </p:nvSpPr>
          <p:spPr>
            <a:xfrm>
              <a:off x="37309404" y="5037054"/>
              <a:ext cx="3600000" cy="3600000"/>
            </a:xfrm>
            <a:prstGeom prst="plaqu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23573" y="6580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설명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FFA48-DD49-41A6-9E41-32945433385C}"/>
              </a:ext>
            </a:extLst>
          </p:cNvPr>
          <p:cNvSpPr txBox="1">
            <a:spLocks/>
          </p:cNvSpPr>
          <p:nvPr/>
        </p:nvSpPr>
        <p:spPr>
          <a:xfrm>
            <a:off x="1916478" y="1740611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(8cm x 5cm)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849BC-ECF8-4449-944F-47CD6A3697EA}"/>
              </a:ext>
            </a:extLst>
          </p:cNvPr>
          <p:cNvSpPr/>
          <p:nvPr/>
        </p:nvSpPr>
        <p:spPr>
          <a:xfrm>
            <a:off x="681297" y="1648700"/>
            <a:ext cx="960620" cy="4840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188F8-584C-45DF-9DD9-8B37C437AC0C}"/>
              </a:ext>
            </a:extLst>
          </p:cNvPr>
          <p:cNvSpPr/>
          <p:nvPr/>
        </p:nvSpPr>
        <p:spPr>
          <a:xfrm>
            <a:off x="786853" y="2489985"/>
            <a:ext cx="749508" cy="618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A1F0568-7FDF-4B6F-8F26-B28F52136968}"/>
              </a:ext>
            </a:extLst>
          </p:cNvPr>
          <p:cNvSpPr txBox="1">
            <a:spLocks/>
          </p:cNvSpPr>
          <p:nvPr/>
        </p:nvSpPr>
        <p:spPr>
          <a:xfrm>
            <a:off x="1916478" y="2617103"/>
            <a:ext cx="298715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(15cm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BA340527-AB81-4CA0-A862-9224A9ECCC69}"/>
              </a:ext>
            </a:extLst>
          </p:cNvPr>
          <p:cNvSpPr/>
          <p:nvPr/>
        </p:nvSpPr>
        <p:spPr>
          <a:xfrm rot="9844772" flipV="1">
            <a:off x="542653" y="3561856"/>
            <a:ext cx="1141656" cy="602648"/>
          </a:xfrm>
          <a:prstGeom prst="half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C5DF61-266C-4360-8154-EE75C9009752}"/>
              </a:ext>
            </a:extLst>
          </p:cNvPr>
          <p:cNvSpPr txBox="1">
            <a:spLocks/>
          </p:cNvSpPr>
          <p:nvPr/>
        </p:nvSpPr>
        <p:spPr>
          <a:xfrm>
            <a:off x="1916478" y="3629300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(22cm x 12cm)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2651850-EA26-4034-AF95-6401D04566C9}"/>
              </a:ext>
            </a:extLst>
          </p:cNvPr>
          <p:cNvSpPr/>
          <p:nvPr/>
        </p:nvSpPr>
        <p:spPr>
          <a:xfrm>
            <a:off x="23573" y="4499656"/>
            <a:ext cx="2276068" cy="496602"/>
          </a:xfrm>
          <a:prstGeom prst="blockArc">
            <a:avLst>
              <a:gd name="adj1" fmla="val 10721060"/>
              <a:gd name="adj2" fmla="val 71603"/>
              <a:gd name="adj3" fmla="val 12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489FF5D-EFD6-4FE3-A9C6-1D9BBC89CC2C}"/>
              </a:ext>
            </a:extLst>
          </p:cNvPr>
          <p:cNvSpPr txBox="1">
            <a:spLocks/>
          </p:cNvSpPr>
          <p:nvPr/>
        </p:nvSpPr>
        <p:spPr>
          <a:xfrm>
            <a:off x="2520828" y="44973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라인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(200cm x 44cm)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7D17C2-F3C8-4140-8AB4-41C1C82BA73E}"/>
              </a:ext>
            </a:extLst>
          </p:cNvPr>
          <p:cNvSpPr/>
          <p:nvPr/>
        </p:nvSpPr>
        <p:spPr>
          <a:xfrm>
            <a:off x="786853" y="5149523"/>
            <a:ext cx="823626" cy="705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4E46C3-3CA5-449B-88B3-4D8DBFBC36E2}"/>
              </a:ext>
            </a:extLst>
          </p:cNvPr>
          <p:cNvSpPr txBox="1">
            <a:spLocks/>
          </p:cNvSpPr>
          <p:nvPr/>
        </p:nvSpPr>
        <p:spPr>
          <a:xfrm>
            <a:off x="2043832" y="5370807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D4192-E9F3-4E19-B2DA-6C7AEE8D00AF}"/>
              </a:ext>
            </a:extLst>
          </p:cNvPr>
          <p:cNvSpPr/>
          <p:nvPr/>
        </p:nvSpPr>
        <p:spPr>
          <a:xfrm flipV="1">
            <a:off x="5378783" y="1690689"/>
            <a:ext cx="358211" cy="358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11A97A4-10DA-40D3-9929-D07449745B6F}"/>
              </a:ext>
            </a:extLst>
          </p:cNvPr>
          <p:cNvSpPr txBox="1">
            <a:spLocks/>
          </p:cNvSpPr>
          <p:nvPr/>
        </p:nvSpPr>
        <p:spPr>
          <a:xfrm>
            <a:off x="5736994" y="1708657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Tower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(6cm x 6cm)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4CDBF620-FF36-4C9B-BBAE-0DA3955F84B2}"/>
              </a:ext>
            </a:extLst>
          </p:cNvPr>
          <p:cNvSpPr/>
          <p:nvPr/>
        </p:nvSpPr>
        <p:spPr>
          <a:xfrm rot="16200000">
            <a:off x="5280041" y="2624683"/>
            <a:ext cx="885079" cy="885079"/>
          </a:xfrm>
          <a:prstGeom prst="blockArc">
            <a:avLst>
              <a:gd name="adj1" fmla="val 10800000"/>
              <a:gd name="adj2" fmla="val 0"/>
              <a:gd name="adj3" fmla="val 139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B4144438-60E9-46EB-A411-5F20B0648FF7}"/>
              </a:ext>
            </a:extLst>
          </p:cNvPr>
          <p:cNvSpPr txBox="1">
            <a:spLocks/>
          </p:cNvSpPr>
          <p:nvPr/>
        </p:nvSpPr>
        <p:spPr>
          <a:xfrm>
            <a:off x="5759850" y="2902193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(38cm x 38cm)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4EAF3B46-B495-46D2-AA15-1495E7E87DFA}"/>
              </a:ext>
            </a:extLst>
          </p:cNvPr>
          <p:cNvSpPr/>
          <p:nvPr/>
        </p:nvSpPr>
        <p:spPr>
          <a:xfrm>
            <a:off x="5155150" y="3811354"/>
            <a:ext cx="816368" cy="816368"/>
          </a:xfrm>
          <a:prstGeom prst="pent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430A16D9-249D-4F6F-9389-923C154A1622}"/>
              </a:ext>
            </a:extLst>
          </p:cNvPr>
          <p:cNvSpPr txBox="1">
            <a:spLocks/>
          </p:cNvSpPr>
          <p:nvPr/>
        </p:nvSpPr>
        <p:spPr>
          <a:xfrm>
            <a:off x="6061649" y="3993408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수호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골렘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(12cm x 12cm)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C2F9F44-4C68-419B-B877-15015524DB7E}"/>
              </a:ext>
            </a:extLst>
          </p:cNvPr>
          <p:cNvSpPr/>
          <p:nvPr/>
        </p:nvSpPr>
        <p:spPr>
          <a:xfrm>
            <a:off x="5321616" y="5077601"/>
            <a:ext cx="472543" cy="4725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04F6C362-ADA2-4BBD-9C49-B71F7A00C62D}"/>
              </a:ext>
            </a:extLst>
          </p:cNvPr>
          <p:cNvSpPr txBox="1">
            <a:spLocks/>
          </p:cNvSpPr>
          <p:nvPr/>
        </p:nvSpPr>
        <p:spPr>
          <a:xfrm>
            <a:off x="6061649" y="50925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로이드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70E473D4-58E5-431F-A636-3BB1E43F22E5}"/>
              </a:ext>
            </a:extLst>
          </p:cNvPr>
          <p:cNvSpPr/>
          <p:nvPr/>
        </p:nvSpPr>
        <p:spPr>
          <a:xfrm>
            <a:off x="5286572" y="5968176"/>
            <a:ext cx="565807" cy="565807"/>
          </a:xfrm>
          <a:prstGeom prst="hex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5198B31B-9E04-4E60-8445-C6C5EBDFCA77}"/>
              </a:ext>
            </a:extLst>
          </p:cNvPr>
          <p:cNvSpPr txBox="1">
            <a:spLocks/>
          </p:cNvSpPr>
          <p:nvPr/>
        </p:nvSpPr>
        <p:spPr>
          <a:xfrm>
            <a:off x="6061649" y="606902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  <p:sp>
        <p:nvSpPr>
          <p:cNvPr id="33" name="배지 32">
            <a:extLst>
              <a:ext uri="{FF2B5EF4-FFF2-40B4-BE49-F238E27FC236}">
                <a16:creationId xmlns:a16="http://schemas.microsoft.com/office/drawing/2014/main" id="{C711149E-0761-46E0-902E-7BE2F54DA821}"/>
              </a:ext>
            </a:extLst>
          </p:cNvPr>
          <p:cNvSpPr/>
          <p:nvPr/>
        </p:nvSpPr>
        <p:spPr>
          <a:xfrm>
            <a:off x="906299" y="6124545"/>
            <a:ext cx="565807" cy="565807"/>
          </a:xfrm>
          <a:prstGeom prst="plaqu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10E5FC2D-D069-440C-B576-57E41387733F}"/>
              </a:ext>
            </a:extLst>
          </p:cNvPr>
          <p:cNvSpPr txBox="1">
            <a:spLocks/>
          </p:cNvSpPr>
          <p:nvPr/>
        </p:nvSpPr>
        <p:spPr>
          <a:xfrm>
            <a:off x="2049246" y="6258449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넥서스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(HQ)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(10cm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D287BC-0269-40EB-AA0F-16F117F1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357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768A31-2CBB-4465-BB22-7F8CC052CA20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71AEF7-9355-4CD8-B12F-267A0EA5E7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EB64CFE4-454C-4974-8F28-BC22C0E83FAC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2EE907A2-2015-4DFF-8E66-F99D9C0B9D2E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700F63-7F58-4B8F-9E4E-D2895468C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세부 설명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18E3F2-2CEE-4282-A3FA-9605634C2B34}"/>
              </a:ext>
            </a:extLst>
          </p:cNvPr>
          <p:cNvSpPr/>
          <p:nvPr/>
        </p:nvSpPr>
        <p:spPr>
          <a:xfrm>
            <a:off x="449100" y="2175985"/>
            <a:ext cx="126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135E76A6-C2D1-4E2C-90A8-1E86292BF2CD}"/>
              </a:ext>
            </a:extLst>
          </p:cNvPr>
          <p:cNvSpPr txBox="1">
            <a:spLocks/>
          </p:cNvSpPr>
          <p:nvPr/>
        </p:nvSpPr>
        <p:spPr>
          <a:xfrm>
            <a:off x="1968647" y="205581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89DDFFE4-38D1-4C50-9444-96D503B0D2F6}"/>
              </a:ext>
            </a:extLst>
          </p:cNvPr>
          <p:cNvSpPr txBox="1">
            <a:spLocks/>
          </p:cNvSpPr>
          <p:nvPr/>
        </p:nvSpPr>
        <p:spPr>
          <a:xfrm>
            <a:off x="1968647" y="2988776"/>
            <a:ext cx="603636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실제 구현에 사용 되는 범위는 절반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반원 모양</a:t>
            </a:r>
          </a:p>
        </p:txBody>
      </p:sp>
    </p:spTree>
    <p:extLst>
      <p:ext uri="{BB962C8B-B14F-4D97-AF65-F5344CB8AC3E}">
        <p14:creationId xmlns:p14="http://schemas.microsoft.com/office/powerpoint/2010/main" val="32971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102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31</cp:revision>
  <dcterms:created xsi:type="dcterms:W3CDTF">2017-12-17T12:32:40Z</dcterms:created>
  <dcterms:modified xsi:type="dcterms:W3CDTF">2018-01-04T07:37:58Z</dcterms:modified>
</cp:coreProperties>
</file>