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dragon.tistory.com/207" TargetMode="External"/><Relationship Id="rId7" Type="http://schemas.openxmlformats.org/officeDocument/2006/relationships/hyperlink" Target="http://www.inven.co.kr/board/hos/3903/495705" TargetMode="External"/><Relationship Id="rId2" Type="http://schemas.openxmlformats.org/officeDocument/2006/relationships/hyperlink" Target="http://m.post.naver.com/viewer/postView.nhn?memberNo=433171&amp;volumeNo=77435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.inven.co.kr/webzine/wznews.php?idx=106659&amp;site=hos" TargetMode="External"/><Relationship Id="rId5" Type="http://schemas.openxmlformats.org/officeDocument/2006/relationships/hyperlink" Target="http://www.surrenderat20.net/2016/01/128-pbe-update.html" TargetMode="External"/><Relationship Id="rId4" Type="http://schemas.openxmlformats.org/officeDocument/2006/relationships/hyperlink" Target="http://m.inven.co.kr/board/powerbbs.php?come_idx=2775&amp;l=86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UI_</a:t>
            </a:r>
            <a:r>
              <a:rPr lang="ko-KR" altLang="en-US" sz="4000" b="1" dirty="0">
                <a:latin typeface="+mj-lt"/>
              </a:rPr>
              <a:t>설계문서</a:t>
            </a:r>
            <a:endParaRPr lang="en-US" altLang="ko-KR" sz="4000" b="1" dirty="0">
              <a:latin typeface="+mj-lt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866EB-B1BE-4AD7-9038-118B5FE6DBB1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Game Play</a:t>
            </a:r>
            <a:endParaRPr lang="ko-KR" altLang="en-US" sz="3600" b="1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EE3D315-515D-458C-827D-BC90B79C898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내부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플레이 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3" name="내용 개체 틀 8">
            <a:extLst>
              <a:ext uri="{FF2B5EF4-FFF2-40B4-BE49-F238E27FC236}">
                <a16:creationId xmlns:a16="http://schemas.microsoft.com/office/drawing/2014/main" id="{2173DAEA-D716-425E-9C1F-8DB38713E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780526"/>
              </p:ext>
            </p:extLst>
          </p:nvPr>
        </p:nvGraphicFramePr>
        <p:xfrm>
          <a:off x="696249" y="1939141"/>
          <a:ext cx="8029152" cy="45537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822">
                  <a:extLst>
                    <a:ext uri="{9D8B030D-6E8A-4147-A177-3AD203B41FA5}">
                      <a16:colId xmlns:a16="http://schemas.microsoft.com/office/drawing/2014/main" val="3876771815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3175874020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1134068693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2016292600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1049534026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2306760881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1474633083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2748114451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339887246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3715745778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3270926211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2949943150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1145575249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3578128931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843140810"/>
                    </a:ext>
                  </a:extLst>
                </a:gridCol>
                <a:gridCol w="501822">
                  <a:extLst>
                    <a:ext uri="{9D8B030D-6E8A-4147-A177-3AD203B41FA5}">
                      <a16:colId xmlns:a16="http://schemas.microsoft.com/office/drawing/2014/main" val="880824944"/>
                    </a:ext>
                  </a:extLst>
                </a:gridCol>
              </a:tblGrid>
              <a:tr h="504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10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11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12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14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ko-KR" altLang="en-US" sz="13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16/1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9697" marR="69697" marT="34849" marB="34849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842686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타</a:t>
                      </a: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겟</a:t>
                      </a:r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</a:t>
                      </a: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보</a:t>
                      </a:r>
                    </a:p>
                  </a:txBody>
                  <a:tcPr marL="69697" marR="69697" marT="34849" marB="348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/>
                </a:tc>
                <a:extLst>
                  <a:ext uri="{0D108BD9-81ED-4DB2-BD59-A6C34878D82A}">
                    <a16:rowId xmlns:a16="http://schemas.microsoft.com/office/drawing/2014/main" val="4025494870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3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/>
                </a:tc>
                <a:extLst>
                  <a:ext uri="{0D108BD9-81ED-4DB2-BD59-A6C34878D82A}">
                    <a16:rowId xmlns:a16="http://schemas.microsoft.com/office/drawing/2014/main" val="3074559196"/>
                  </a:ext>
                </a:extLst>
              </a:tr>
              <a:tr h="23404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</a:t>
                      </a:r>
                      <a:endParaRPr lang="ko-KR" altLang="en-US" sz="1100" dirty="0"/>
                    </a:p>
                  </a:txBody>
                  <a:tcPr marL="69697" marR="69697" marT="34849" marB="34849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P</a:t>
                      </a:r>
                      <a:endParaRPr lang="ko-KR" altLang="en-US" sz="1100" dirty="0"/>
                    </a:p>
                  </a:txBody>
                  <a:tcPr marL="69697" marR="69697" marT="34849" marB="34849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82175" marR="82175" marT="41087" marB="41087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82175" marR="82175" marT="41087" marB="41087" anchor="ctr"/>
                </a:tc>
                <a:extLst>
                  <a:ext uri="{0D108BD9-81ED-4DB2-BD59-A6C34878D82A}">
                    <a16:rowId xmlns:a16="http://schemas.microsoft.com/office/drawing/2014/main" val="760370524"/>
                  </a:ext>
                </a:extLst>
              </a:tr>
              <a:tr h="278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플</a:t>
                      </a:r>
                    </a:p>
                  </a:txBody>
                  <a:tcPr marL="69697" marR="69697" marT="34849" marB="348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레</a:t>
                      </a:r>
                    </a:p>
                  </a:txBody>
                  <a:tcPr marL="69697" marR="69697" marT="34849" marB="34849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69189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</a:t>
                      </a:r>
                    </a:p>
                  </a:txBody>
                  <a:tcPr marL="69697" marR="69697" marT="34849" marB="348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어</a:t>
                      </a:r>
                    </a:p>
                  </a:txBody>
                  <a:tcPr marL="69697" marR="69697" marT="34849" marB="3484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/>
                </a:tc>
                <a:extLst>
                  <a:ext uri="{0D108BD9-81ED-4DB2-BD59-A6C34878D82A}">
                    <a16:rowId xmlns:a16="http://schemas.microsoft.com/office/drawing/2014/main" val="3150263736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/>
                </a:tc>
                <a:extLst>
                  <a:ext uri="{0D108BD9-81ED-4DB2-BD59-A6C34878D82A}">
                    <a16:rowId xmlns:a16="http://schemas.microsoft.com/office/drawing/2014/main" val="3468683106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맵</a:t>
                      </a: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7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336023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스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킬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U</a:t>
                      </a:r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</a:t>
                      </a:r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위</a:t>
                      </a: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치</a:t>
                      </a: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637961"/>
                  </a:ext>
                </a:extLst>
              </a:tr>
              <a:tr h="50470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플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레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이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어</a:t>
                      </a:r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H</a:t>
                      </a:r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P</a:t>
                      </a:r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9697" marR="69697" marT="34849" marB="34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41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출처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91C0C66C-3B97-4BEC-A039-E5E9C6431E38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7609050" cy="18844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[Page. 4] </a:t>
            </a:r>
            <a:br>
              <a:rPr lang="en-US" altLang="ko-KR" sz="1400" dirty="0"/>
            </a:br>
            <a:r>
              <a:rPr lang="ko-KR" altLang="en-US" sz="1400" dirty="0" err="1"/>
              <a:t>오버워치</a:t>
            </a:r>
            <a:r>
              <a:rPr lang="ko-KR" altLang="en-US" sz="1400" dirty="0"/>
              <a:t> 로그인 </a:t>
            </a:r>
            <a:r>
              <a:rPr lang="ko-KR" altLang="en-US" sz="1400" dirty="0">
                <a:hlinkClick r:id="rId2"/>
              </a:rPr>
              <a:t>http://m.post.naver.com/viewer/postView.nhn?memberNo=433171&amp;volumeNo=7743579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 err="1"/>
              <a:t>리그오브레전드</a:t>
            </a:r>
            <a:r>
              <a:rPr lang="ko-KR" altLang="en-US" sz="1400" dirty="0"/>
              <a:t> </a:t>
            </a:r>
            <a:r>
              <a:rPr lang="en-US" altLang="ko-KR" sz="1400" dirty="0"/>
              <a:t>(PBE </a:t>
            </a:r>
            <a:r>
              <a:rPr lang="ko-KR" altLang="en-US" sz="1400" dirty="0"/>
              <a:t>로그인 화면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>
                <a:hlinkClick r:id="rId3"/>
              </a:rPr>
              <a:t>http://sedragon.tistory.com/207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리그 오브 레전드 로그인 화면</a:t>
            </a:r>
            <a:br>
              <a:rPr lang="en-US" altLang="ko-KR" sz="1400" dirty="0"/>
            </a:br>
            <a:r>
              <a:rPr lang="en-US" altLang="ko-KR" sz="1400" dirty="0">
                <a:hlinkClick r:id="rId4"/>
              </a:rPr>
              <a:t>http://m.inven.co.kr/board/powerbbs.php?come_idx=2775&amp;l=8611</a:t>
            </a:r>
            <a:r>
              <a:rPr lang="en-US" altLang="ko-KR" sz="1400" dirty="0"/>
              <a:t> 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F1EB7D2-4089-4658-AB83-4969BA6431CE}"/>
              </a:ext>
            </a:extLst>
          </p:cNvPr>
          <p:cNvSpPr txBox="1">
            <a:spLocks/>
          </p:cNvSpPr>
          <p:nvPr/>
        </p:nvSpPr>
        <p:spPr>
          <a:xfrm>
            <a:off x="677700" y="3579326"/>
            <a:ext cx="7609050" cy="1361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[Page. 6] </a:t>
            </a:r>
            <a:br>
              <a:rPr lang="en-US" altLang="ko-KR" sz="1400" dirty="0"/>
            </a:br>
            <a:r>
              <a:rPr lang="ko-KR" altLang="en-US" sz="1400" dirty="0"/>
              <a:t>리그 오브 레전드 대기실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r>
              <a:rPr lang="en-US" altLang="ko-KR" sz="1400" dirty="0">
                <a:hlinkClick r:id="rId5"/>
              </a:rPr>
              <a:t>http://www.surrenderat20.net/2016/01/128-pbe-update.html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히어로즈 오브 더 </a:t>
            </a:r>
            <a:r>
              <a:rPr lang="ko-KR" altLang="en-US" sz="1400" dirty="0" err="1"/>
              <a:t>스톰</a:t>
            </a:r>
            <a:r>
              <a:rPr lang="ko-KR" altLang="en-US" sz="1400" dirty="0"/>
              <a:t> 대기실</a:t>
            </a:r>
            <a:br>
              <a:rPr lang="en-US" altLang="ko-KR" sz="1400" dirty="0"/>
            </a:br>
            <a:r>
              <a:rPr lang="en-US" altLang="ko-KR" sz="1400" dirty="0">
                <a:hlinkClick r:id="rId6"/>
              </a:rPr>
              <a:t>http://m.inven.co.kr/webzine/wznews.php?idx=106659&amp;site=hos</a:t>
            </a:r>
            <a:endParaRPr lang="en-US" altLang="ko-KR" sz="1400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50D3BD6-9B5A-4D10-9903-49734865D81F}"/>
              </a:ext>
            </a:extLst>
          </p:cNvPr>
          <p:cNvSpPr txBox="1">
            <a:spLocks/>
          </p:cNvSpPr>
          <p:nvPr/>
        </p:nvSpPr>
        <p:spPr>
          <a:xfrm>
            <a:off x="677700" y="5091294"/>
            <a:ext cx="7609050" cy="1361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[Page. 8] </a:t>
            </a:r>
            <a:br>
              <a:rPr lang="en-US" altLang="ko-KR" sz="1400" dirty="0"/>
            </a:br>
            <a:r>
              <a:rPr lang="ko-KR" altLang="en-US" sz="1400" dirty="0"/>
              <a:t>리그 오브 레전드 로딩 화면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r>
              <a:rPr lang="en-US" altLang="ko-KR" sz="1400" dirty="0">
                <a:hlinkClick r:id="rId5"/>
              </a:rPr>
              <a:t>http://www.surrenderat20.net/2016/01/128-pbe-update.html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히어로즈 오브 더 </a:t>
            </a:r>
            <a:r>
              <a:rPr lang="ko-KR" altLang="en-US" sz="1400" dirty="0" err="1"/>
              <a:t>스톰</a:t>
            </a:r>
            <a:r>
              <a:rPr lang="ko-KR" altLang="en-US" sz="1400" dirty="0"/>
              <a:t> 로딩 화면</a:t>
            </a:r>
            <a:br>
              <a:rPr lang="en-US" altLang="ko-KR" sz="1400" dirty="0"/>
            </a:br>
            <a:r>
              <a:rPr lang="en-US" altLang="ko-KR" sz="1400" dirty="0">
                <a:hlinkClick r:id="rId7"/>
              </a:rPr>
              <a:t>http://www.inven.co.kr/board/hos/3903/495705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2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사용 </a:t>
            </a:r>
            <a:r>
              <a:rPr lang="en-US" altLang="ko-KR" sz="3600" b="1" dirty="0"/>
              <a:t>UI (Scene)</a:t>
            </a:r>
            <a:endParaRPr lang="ko-KR" altLang="en-US" sz="3600" b="1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(Title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5" name="텍스트 개체 틀 2">
            <a:extLst>
              <a:ext uri="{FF2B5EF4-FFF2-40B4-BE49-F238E27FC236}">
                <a16:creationId xmlns:a16="http://schemas.microsoft.com/office/drawing/2014/main" id="{6888506E-9522-4A48-A569-2283AEF2F669}"/>
              </a:ext>
            </a:extLst>
          </p:cNvPr>
          <p:cNvSpPr txBox="1">
            <a:spLocks/>
          </p:cNvSpPr>
          <p:nvPr/>
        </p:nvSpPr>
        <p:spPr>
          <a:xfrm>
            <a:off x="677700" y="292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로딩 화면</a:t>
            </a:r>
          </a:p>
        </p:txBody>
      </p:sp>
      <p:sp>
        <p:nvSpPr>
          <p:cNvPr id="96" name="텍스트 개체 틀 2">
            <a:extLst>
              <a:ext uri="{FF2B5EF4-FFF2-40B4-BE49-F238E27FC236}">
                <a16:creationId xmlns:a16="http://schemas.microsoft.com/office/drawing/2014/main" id="{94719983-404D-4120-A614-C2274A8401E7}"/>
              </a:ext>
            </a:extLst>
          </p:cNvPr>
          <p:cNvSpPr txBox="1">
            <a:spLocks/>
          </p:cNvSpPr>
          <p:nvPr/>
        </p:nvSpPr>
        <p:spPr>
          <a:xfrm>
            <a:off x="677700" y="364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화면</a:t>
            </a:r>
          </a:p>
        </p:txBody>
      </p:sp>
      <p:sp>
        <p:nvSpPr>
          <p:cNvPr id="97" name="텍스트 개체 틀 2">
            <a:extLst>
              <a:ext uri="{FF2B5EF4-FFF2-40B4-BE49-F238E27FC236}">
                <a16:creationId xmlns:a16="http://schemas.microsoft.com/office/drawing/2014/main" id="{FE5E0A71-5F26-4E75-BE9E-3195E3C99FF5}"/>
              </a:ext>
            </a:extLst>
          </p:cNvPr>
          <p:cNvSpPr txBox="1">
            <a:spLocks/>
          </p:cNvSpPr>
          <p:nvPr/>
        </p:nvSpPr>
        <p:spPr>
          <a:xfrm>
            <a:off x="677700" y="220820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Title</a:t>
            </a:r>
            <a:endParaRPr lang="ko-KR" altLang="en-US" sz="3600" b="1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91C0C66C-3B97-4BEC-A039-E5E9C6431E38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(Title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A96899C-1F05-4E41-B80E-0E6855F189D1}"/>
              </a:ext>
            </a:extLst>
          </p:cNvPr>
          <p:cNvSpPr txBox="1">
            <a:spLocks/>
          </p:cNvSpPr>
          <p:nvPr/>
        </p:nvSpPr>
        <p:spPr>
          <a:xfrm>
            <a:off x="906300" y="2050537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Title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제목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77CCB4E5-4079-4BCC-A948-207689F58FB9}"/>
              </a:ext>
            </a:extLst>
          </p:cNvPr>
          <p:cNvSpPr txBox="1">
            <a:spLocks/>
          </p:cNvSpPr>
          <p:nvPr/>
        </p:nvSpPr>
        <p:spPr>
          <a:xfrm>
            <a:off x="906300" y="255582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BackGround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배경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5B56F12D-2166-4F1D-ABD3-8F0EB4846802}"/>
              </a:ext>
            </a:extLst>
          </p:cNvPr>
          <p:cNvSpPr txBox="1">
            <a:spLocks/>
          </p:cNvSpPr>
          <p:nvPr/>
        </p:nvSpPr>
        <p:spPr>
          <a:xfrm>
            <a:off x="906300" y="3064822"/>
            <a:ext cx="6653542" cy="1186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박스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아이디 박스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패스워드 박스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폰트</a:t>
            </a: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62FDE8-2D29-4EE0-BD39-EB4BBF1B0322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Title</a:t>
            </a:r>
            <a:endParaRPr lang="ko-KR" altLang="en-US" sz="3600" b="1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DA7A7B3-4E81-42D2-9BFD-02EF8FDE8BF5}"/>
              </a:ext>
            </a:extLst>
          </p:cNvPr>
          <p:cNvSpPr txBox="1">
            <a:spLocks/>
          </p:cNvSpPr>
          <p:nvPr/>
        </p:nvSpPr>
        <p:spPr>
          <a:xfrm>
            <a:off x="677700" y="154459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 화면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예시 사진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리그 오브 레전드 로그인에 대한 이미지 검색결과">
            <a:extLst>
              <a:ext uri="{FF2B5EF4-FFF2-40B4-BE49-F238E27FC236}">
                <a16:creationId xmlns:a16="http://schemas.microsoft.com/office/drawing/2014/main" id="{BF6FB97E-FF6D-4F66-ABA4-BEEB396C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71" y="3810046"/>
            <a:ext cx="4818775" cy="300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히어로즈 오브 더 스톰 로그인에 대한 이미지 검색결과">
            <a:extLst>
              <a:ext uri="{FF2B5EF4-FFF2-40B4-BE49-F238E27FC236}">
                <a16:creationId xmlns:a16="http://schemas.microsoft.com/office/drawing/2014/main" id="{171C5C07-B98E-4AA0-AE26-93CFDA31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5" y="2652306"/>
            <a:ext cx="4464080" cy="27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inven.co.kr/upload/2012/10/05/bbs/i3807157666.jpg">
            <a:extLst>
              <a:ext uri="{FF2B5EF4-FFF2-40B4-BE49-F238E27FC236}">
                <a16:creationId xmlns:a16="http://schemas.microsoft.com/office/drawing/2014/main" id="{11ABD6AD-4CE7-4426-B40C-F76BF046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63" y="940474"/>
            <a:ext cx="4507037" cy="261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6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- Room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8BE42E1-2F2F-489C-BB31-1E46982DBE3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28BE8A24-9BB5-4C53-9FA6-6974B69BEF78}"/>
              </a:ext>
            </a:extLst>
          </p:cNvPr>
          <p:cNvSpPr txBox="1">
            <a:spLocks/>
          </p:cNvSpPr>
          <p:nvPr/>
        </p:nvSpPr>
        <p:spPr>
          <a:xfrm>
            <a:off x="906300" y="2050537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닉네임 표시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E5641A4E-2854-4C4E-A733-3B2C6DA36545}"/>
              </a:ext>
            </a:extLst>
          </p:cNvPr>
          <p:cNvSpPr txBox="1">
            <a:spLocks/>
          </p:cNvSpPr>
          <p:nvPr/>
        </p:nvSpPr>
        <p:spPr>
          <a:xfrm>
            <a:off x="906300" y="256226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캐릭터 선택이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283191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866EB-B1BE-4AD7-9038-118B5FE6DBB1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- Room</a:t>
            </a:r>
            <a:endParaRPr lang="ko-KR" altLang="en-US" sz="3600" b="1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EE3D315-515D-458C-827D-BC90B79C898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대기실</a:t>
            </a:r>
          </a:p>
        </p:txBody>
      </p:sp>
      <p:pic>
        <p:nvPicPr>
          <p:cNvPr id="1026" name="Picture 2" descr="http://3.bp.blogspot.com/-q6uedfQ4quk/VqqhzNAnEJI/AAAAAAAA3bM/_ka9ODJ5PxM/s640/clubs2.jpg">
            <a:extLst>
              <a:ext uri="{FF2B5EF4-FFF2-40B4-BE49-F238E27FC236}">
                <a16:creationId xmlns:a16="http://schemas.microsoft.com/office/drawing/2014/main" id="{7B239094-9F63-41C7-8CA6-AA49FE5A3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14" y="1923246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c.inven.co.kr/column/2014/03/21/news/i3145329514.jpg">
            <a:extLst>
              <a:ext uri="{FF2B5EF4-FFF2-40B4-BE49-F238E27FC236}">
                <a16:creationId xmlns:a16="http://schemas.microsoft.com/office/drawing/2014/main" id="{C52D92C0-82D0-46DB-AEEC-C77A3E2B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86" y="3451846"/>
            <a:ext cx="51435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3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- Loading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8BE42E1-2F2F-489C-BB31-1E46982DBE3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로딩 화면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28BE8A24-9BB5-4C53-9FA6-6974B69BEF78}"/>
              </a:ext>
            </a:extLst>
          </p:cNvPr>
          <p:cNvSpPr txBox="1">
            <a:spLocks/>
          </p:cNvSpPr>
          <p:nvPr/>
        </p:nvSpPr>
        <p:spPr>
          <a:xfrm>
            <a:off x="906300" y="2050537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닉네임 표시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BA39661-A002-46D3-BAEC-478C62C268F4}"/>
              </a:ext>
            </a:extLst>
          </p:cNvPr>
          <p:cNvSpPr txBox="1">
            <a:spLocks/>
          </p:cNvSpPr>
          <p:nvPr/>
        </p:nvSpPr>
        <p:spPr>
          <a:xfrm>
            <a:off x="906300" y="271414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로딩 게이지</a:t>
            </a:r>
          </a:p>
        </p:txBody>
      </p:sp>
    </p:spTree>
    <p:extLst>
      <p:ext uri="{BB962C8B-B14F-4D97-AF65-F5344CB8AC3E}">
        <p14:creationId xmlns:p14="http://schemas.microsoft.com/office/powerpoint/2010/main" val="30750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9866EB-B1BE-4AD7-9038-118B5FE6DBB1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- Loading</a:t>
            </a:r>
            <a:endParaRPr lang="ko-KR" altLang="en-US" sz="3600" b="1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EE3D315-515D-458C-827D-BC90B79C898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로딩 화면</a:t>
            </a:r>
          </a:p>
        </p:txBody>
      </p:sp>
      <p:pic>
        <p:nvPicPr>
          <p:cNvPr id="12" name="Picture 4" descr="http://4.bp.blogspot.com/-X1CFRz1aCME/VqqhzsRpkBI/AAAAAAAA3bc/DsZktgzJAw8/s640/loading.jpg">
            <a:extLst>
              <a:ext uri="{FF2B5EF4-FFF2-40B4-BE49-F238E27FC236}">
                <a16:creationId xmlns:a16="http://schemas.microsoft.com/office/drawing/2014/main" id="{D85818B1-5602-4D04-AEA8-87398193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2" y="1948927"/>
            <a:ext cx="5097508" cy="300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원본 크기로 보시려면 그림을 클릭하세요.">
            <a:extLst>
              <a:ext uri="{FF2B5EF4-FFF2-40B4-BE49-F238E27FC236}">
                <a16:creationId xmlns:a16="http://schemas.microsoft.com/office/drawing/2014/main" id="{A6A05CE4-0F0D-4EE4-A2F1-870EC995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51" y="3760591"/>
            <a:ext cx="5456257" cy="30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96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세부 </a:t>
            </a:r>
            <a:r>
              <a:rPr lang="en-US" altLang="ko-KR" sz="3600" b="1" dirty="0"/>
              <a:t>UI – Game Play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8BE42E1-2F2F-489C-BB31-1E46982DBE36}"/>
              </a:ext>
            </a:extLst>
          </p:cNvPr>
          <p:cNvSpPr txBox="1">
            <a:spLocks/>
          </p:cNvSpPr>
          <p:nvPr/>
        </p:nvSpPr>
        <p:spPr>
          <a:xfrm>
            <a:off x="677700" y="154197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게임 내부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플레이 화면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28BE8A24-9BB5-4C53-9FA6-6974B69BEF78}"/>
              </a:ext>
            </a:extLst>
          </p:cNvPr>
          <p:cNvSpPr txBox="1">
            <a:spLocks/>
          </p:cNvSpPr>
          <p:nvPr/>
        </p:nvSpPr>
        <p:spPr>
          <a:xfrm>
            <a:off x="906300" y="2050537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닉네임 표시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EBA39661-A002-46D3-BAEC-478C62C268F4}"/>
              </a:ext>
            </a:extLst>
          </p:cNvPr>
          <p:cNvSpPr txBox="1">
            <a:spLocks/>
          </p:cNvSpPr>
          <p:nvPr/>
        </p:nvSpPr>
        <p:spPr>
          <a:xfrm>
            <a:off x="906300" y="2714145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플레이어 캐릭터 상태 표시줄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4644F095-D4F4-4A00-A75A-9276AF7F81D1}"/>
              </a:ext>
            </a:extLst>
          </p:cNvPr>
          <p:cNvSpPr txBox="1">
            <a:spLocks/>
          </p:cNvSpPr>
          <p:nvPr/>
        </p:nvSpPr>
        <p:spPr>
          <a:xfrm>
            <a:off x="906300" y="3432166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스킬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29DC817-A970-4E85-8D82-8581BB2F9DDE}"/>
              </a:ext>
            </a:extLst>
          </p:cNvPr>
          <p:cNvSpPr txBox="1">
            <a:spLocks/>
          </p:cNvSpPr>
          <p:nvPr/>
        </p:nvSpPr>
        <p:spPr>
          <a:xfrm>
            <a:off x="906300" y="415135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타겟 정보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2A13F6DD-546A-4CC8-B2B6-980B1B28C5AC}"/>
              </a:ext>
            </a:extLst>
          </p:cNvPr>
          <p:cNvSpPr txBox="1">
            <a:spLocks/>
          </p:cNvSpPr>
          <p:nvPr/>
        </p:nvSpPr>
        <p:spPr>
          <a:xfrm>
            <a:off x="906300" y="4815929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KDA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DBFB4FBF-5E2B-43B7-B93B-FF0B4808F792}"/>
              </a:ext>
            </a:extLst>
          </p:cNvPr>
          <p:cNvSpPr txBox="1">
            <a:spLocks/>
          </p:cNvSpPr>
          <p:nvPr/>
        </p:nvSpPr>
        <p:spPr>
          <a:xfrm>
            <a:off x="906300" y="5482834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맵 위치</a:t>
            </a:r>
          </a:p>
        </p:txBody>
      </p:sp>
    </p:spTree>
    <p:extLst>
      <p:ext uri="{BB962C8B-B14F-4D97-AF65-F5344CB8AC3E}">
        <p14:creationId xmlns:p14="http://schemas.microsoft.com/office/powerpoint/2010/main" val="407125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222</Words>
  <Application>Microsoft Office PowerPoint</Application>
  <PresentationFormat>화면 슬라이드 쇼(4:3)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64</cp:revision>
  <dcterms:created xsi:type="dcterms:W3CDTF">2017-12-17T12:32:40Z</dcterms:created>
  <dcterms:modified xsi:type="dcterms:W3CDTF">2018-01-12T02:24:53Z</dcterms:modified>
</cp:coreProperties>
</file>