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7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9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7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8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2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EBC9-9D7F-4E45-8DD9-C2FE47D9C232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1824-7611-4905-968D-EDAF4FB48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5BE18-3EBA-44A4-A61C-1CE02B9A3794}"/>
              </a:ext>
            </a:extLst>
          </p:cNvPr>
          <p:cNvSpPr txBox="1"/>
          <p:nvPr/>
        </p:nvSpPr>
        <p:spPr>
          <a:xfrm>
            <a:off x="644236" y="1293669"/>
            <a:ext cx="713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질의 </a:t>
            </a:r>
            <a:r>
              <a:rPr lang="en-US" altLang="ko-KR" sz="2400" dirty="0"/>
              <a:t>1) </a:t>
            </a:r>
            <a:r>
              <a:rPr lang="ko-KR" altLang="en-US" sz="2400" dirty="0"/>
              <a:t>게임을 구매하지 않고 </a:t>
            </a:r>
            <a:endParaRPr lang="en-US" altLang="ko-KR" sz="2400" dirty="0"/>
          </a:p>
          <a:p>
            <a:r>
              <a:rPr lang="ko-KR" altLang="en-US" sz="2400" dirty="0"/>
              <a:t>퍼블리싱이 카카오이면서 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 접속한 사람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D6254F-BFBD-44CA-A518-4D8081AAF3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A742499-A428-4037-B27A-7A20978ED9B1}"/>
              </a:ext>
            </a:extLst>
          </p:cNvPr>
          <p:cNvSpPr/>
          <p:nvPr/>
        </p:nvSpPr>
        <p:spPr>
          <a:xfrm rot="18901157">
            <a:off x="-2231108" y="-515239"/>
            <a:ext cx="6838638" cy="3429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25AEC250-31E4-4D14-8D14-55B1F17D08B5}"/>
              </a:ext>
            </a:extLst>
          </p:cNvPr>
          <p:cNvSpPr/>
          <p:nvPr/>
        </p:nvSpPr>
        <p:spPr>
          <a:xfrm>
            <a:off x="5507984" y="3429000"/>
            <a:ext cx="7272032" cy="6858000"/>
          </a:xfrm>
          <a:prstGeom prst="pie">
            <a:avLst>
              <a:gd name="adj1" fmla="val 10782533"/>
              <a:gd name="adj2" fmla="val 16200000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153B2-1C9E-47C0-8D98-0A2EFBD8F668}"/>
              </a:ext>
            </a:extLst>
          </p:cNvPr>
          <p:cNvSpPr/>
          <p:nvPr/>
        </p:nvSpPr>
        <p:spPr>
          <a:xfrm>
            <a:off x="2276475" y="2028825"/>
            <a:ext cx="4591050" cy="28003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97F018-F9DE-42F0-BA7D-A852480CA526}"/>
              </a:ext>
            </a:extLst>
          </p:cNvPr>
          <p:cNvSpPr/>
          <p:nvPr/>
        </p:nvSpPr>
        <p:spPr>
          <a:xfrm>
            <a:off x="2295525" y="307505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Level Design _ Map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7AE14-5CA9-4493-9278-00C37B8577F4}"/>
              </a:ext>
            </a:extLst>
          </p:cNvPr>
          <p:cNvSpPr txBox="1">
            <a:spLocks/>
          </p:cNvSpPr>
          <p:nvPr/>
        </p:nvSpPr>
        <p:spPr>
          <a:xfrm>
            <a:off x="3268631" y="4123924"/>
            <a:ext cx="260673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2013182034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이용선</a:t>
            </a:r>
          </a:p>
        </p:txBody>
      </p:sp>
    </p:spTree>
    <p:extLst>
      <p:ext uri="{BB962C8B-B14F-4D97-AF65-F5344CB8AC3E}">
        <p14:creationId xmlns:p14="http://schemas.microsoft.com/office/powerpoint/2010/main" val="32570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D637-76AC-42C7-A03A-482E135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DE09B1-3B3B-40F3-9F83-A8717BEB8997}"/>
              </a:ext>
            </a:extLst>
          </p:cNvPr>
          <p:cNvGrpSpPr/>
          <p:nvPr/>
        </p:nvGrpSpPr>
        <p:grpSpPr>
          <a:xfrm>
            <a:off x="-2231108" y="-515239"/>
            <a:ext cx="11375108" cy="7373239"/>
            <a:chOff x="-2231108" y="-515239"/>
            <a:chExt cx="11375108" cy="737323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C2136-D451-4A19-A9C6-E6D8E973339F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C196F23B-9B3A-472E-9F61-903D8A44C06A}"/>
                </a:ext>
              </a:extLst>
            </p:cNvPr>
            <p:cNvSpPr/>
            <p:nvPr/>
          </p:nvSpPr>
          <p:spPr>
            <a:xfrm rot="18901157">
              <a:off x="-2231108" y="-515239"/>
              <a:ext cx="6838638" cy="342900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다리꼴 7">
              <a:extLst>
                <a:ext uri="{FF2B5EF4-FFF2-40B4-BE49-F238E27FC236}">
                  <a16:creationId xmlns:a16="http://schemas.microsoft.com/office/drawing/2014/main" id="{BC5DF792-CC8A-4E19-87D7-60B844A87797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DCCE55B-00C4-468E-A060-D22B705955E3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5F5E12-08FB-4421-98F8-E948931735B5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맵 전체 </a:t>
            </a:r>
            <a:r>
              <a:rPr lang="en-US" altLang="ko-KR" sz="3600" b="1" dirty="0"/>
              <a:t>(Top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View)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29ADC13-65E0-48E2-94B4-5F5D7E488D0B}"/>
              </a:ext>
            </a:extLst>
          </p:cNvPr>
          <p:cNvSpPr txBox="1">
            <a:spLocks/>
          </p:cNvSpPr>
          <p:nvPr/>
        </p:nvSpPr>
        <p:spPr>
          <a:xfrm>
            <a:off x="677700" y="1504623"/>
            <a:ext cx="1553527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전체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9A95F6F6-C48C-4005-8A23-B25AC476EB91}"/>
              </a:ext>
            </a:extLst>
          </p:cNvPr>
          <p:cNvSpPr txBox="1">
            <a:spLocks/>
          </p:cNvSpPr>
          <p:nvPr/>
        </p:nvSpPr>
        <p:spPr>
          <a:xfrm>
            <a:off x="677700" y="6034068"/>
            <a:ext cx="6653542" cy="303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오브젝트는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2m x 1m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배치 이후 크기 조절 한 상태입니다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ABFF9E-EA00-4775-8475-D96A06C6DC4A}"/>
              </a:ext>
            </a:extLst>
          </p:cNvPr>
          <p:cNvGrpSpPr/>
          <p:nvPr/>
        </p:nvGrpSpPr>
        <p:grpSpPr>
          <a:xfrm>
            <a:off x="499027" y="1381466"/>
            <a:ext cx="8462958" cy="4487336"/>
            <a:chOff x="499027" y="1381466"/>
            <a:chExt cx="8462958" cy="448733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68F90E3-669A-447B-9745-8F45735E08DB}"/>
                </a:ext>
              </a:extLst>
            </p:cNvPr>
            <p:cNvSpPr/>
            <p:nvPr/>
          </p:nvSpPr>
          <p:spPr>
            <a:xfrm>
              <a:off x="1204299" y="2108671"/>
              <a:ext cx="6973688" cy="3486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CD0E58-A84D-4ED9-B8AC-F462E156EFA8}"/>
                </a:ext>
              </a:extLst>
            </p:cNvPr>
            <p:cNvSpPr/>
            <p:nvPr/>
          </p:nvSpPr>
          <p:spPr>
            <a:xfrm>
              <a:off x="594101" y="3336720"/>
              <a:ext cx="1220395" cy="10460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908570E-A82D-482A-B8B1-667D5FABB041}"/>
                </a:ext>
              </a:extLst>
            </p:cNvPr>
            <p:cNvSpPr/>
            <p:nvPr/>
          </p:nvSpPr>
          <p:spPr>
            <a:xfrm>
              <a:off x="7582322" y="3329066"/>
              <a:ext cx="1220395" cy="104605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767F03E-AE85-4A3B-B0E4-877DF1BF7008}"/>
                </a:ext>
              </a:extLst>
            </p:cNvPr>
            <p:cNvSpPr/>
            <p:nvPr/>
          </p:nvSpPr>
          <p:spPr>
            <a:xfrm>
              <a:off x="4255288" y="3503409"/>
              <a:ext cx="871711" cy="69736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1264A50C-90BD-4C95-8BE9-B1B525CE5A5A}"/>
                </a:ext>
              </a:extLst>
            </p:cNvPr>
            <p:cNvSpPr/>
            <p:nvPr/>
          </p:nvSpPr>
          <p:spPr>
            <a:xfrm rot="9844772">
              <a:off x="3440489" y="3118486"/>
              <a:ext cx="773626" cy="408376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1/2 액자 21">
              <a:extLst>
                <a:ext uri="{FF2B5EF4-FFF2-40B4-BE49-F238E27FC236}">
                  <a16:creationId xmlns:a16="http://schemas.microsoft.com/office/drawing/2014/main" id="{B499BFE1-0168-411C-8A89-3FD494405899}"/>
                </a:ext>
              </a:extLst>
            </p:cNvPr>
            <p:cNvSpPr/>
            <p:nvPr/>
          </p:nvSpPr>
          <p:spPr>
            <a:xfrm rot="2062175">
              <a:off x="2823726" y="4268868"/>
              <a:ext cx="773626" cy="408376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BEC877F-BC64-4922-BA46-77C01011D986}"/>
                </a:ext>
              </a:extLst>
            </p:cNvPr>
            <p:cNvCxnSpPr/>
            <p:nvPr/>
          </p:nvCxnSpPr>
          <p:spPr>
            <a:xfrm>
              <a:off x="4691143" y="1381466"/>
              <a:ext cx="0" cy="448733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2B51F28-9ED4-400E-9D6F-F46ED7FB0A13}"/>
                </a:ext>
              </a:extLst>
            </p:cNvPr>
            <p:cNvCxnSpPr/>
            <p:nvPr/>
          </p:nvCxnSpPr>
          <p:spPr>
            <a:xfrm>
              <a:off x="499027" y="3852093"/>
              <a:ext cx="8462958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0C97F16B-CCEE-4CE0-B843-08381EC96E75}"/>
                </a:ext>
              </a:extLst>
            </p:cNvPr>
            <p:cNvSpPr/>
            <p:nvPr/>
          </p:nvSpPr>
          <p:spPr>
            <a:xfrm rot="20640000">
              <a:off x="5342638" y="4184859"/>
              <a:ext cx="773626" cy="408376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1/2 액자 29">
              <a:extLst>
                <a:ext uri="{FF2B5EF4-FFF2-40B4-BE49-F238E27FC236}">
                  <a16:creationId xmlns:a16="http://schemas.microsoft.com/office/drawing/2014/main" id="{E3C93FE0-02B4-4B36-A63F-FB5A64EF71C8}"/>
                </a:ext>
              </a:extLst>
            </p:cNvPr>
            <p:cNvSpPr/>
            <p:nvPr/>
          </p:nvSpPr>
          <p:spPr>
            <a:xfrm rot="12840000">
              <a:off x="5786273" y="2933543"/>
              <a:ext cx="767106" cy="418421"/>
            </a:xfrm>
            <a:prstGeom prst="halfFram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3E1F802-A942-40E5-8355-3485B16A8022}"/>
                </a:ext>
              </a:extLst>
            </p:cNvPr>
            <p:cNvSpPr/>
            <p:nvPr/>
          </p:nvSpPr>
          <p:spPr>
            <a:xfrm>
              <a:off x="4429630" y="1934329"/>
              <a:ext cx="523027" cy="34868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92737D6-271A-407E-9DAA-810BFFFEC42B}"/>
                </a:ext>
              </a:extLst>
            </p:cNvPr>
            <p:cNvSpPr/>
            <p:nvPr/>
          </p:nvSpPr>
          <p:spPr>
            <a:xfrm>
              <a:off x="4429630" y="5421173"/>
              <a:ext cx="523027" cy="34868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8683984E-B293-4E1C-BD1D-784DC2048E96}"/>
                </a:ext>
              </a:extLst>
            </p:cNvPr>
            <p:cNvSpPr/>
            <p:nvPr/>
          </p:nvSpPr>
          <p:spPr>
            <a:xfrm>
              <a:off x="1204299" y="2517069"/>
              <a:ext cx="6973688" cy="1534211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D7C576F1-87EC-4460-82A7-8CB646807EDC}"/>
                </a:ext>
              </a:extLst>
            </p:cNvPr>
            <p:cNvSpPr/>
            <p:nvPr/>
          </p:nvSpPr>
          <p:spPr>
            <a:xfrm rot="10800000">
              <a:off x="1204299" y="3683499"/>
              <a:ext cx="6973688" cy="1521548"/>
            </a:xfrm>
            <a:prstGeom prst="blockArc">
              <a:avLst>
                <a:gd name="adj1" fmla="val 10721060"/>
                <a:gd name="adj2" fmla="val 71603"/>
                <a:gd name="adj3" fmla="val 1255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00A499C-19BF-42A7-8B9D-5D4B68A4E5CF}"/>
                </a:ext>
              </a:extLst>
            </p:cNvPr>
            <p:cNvSpPr/>
            <p:nvPr/>
          </p:nvSpPr>
          <p:spPr>
            <a:xfrm>
              <a:off x="2599037" y="2545619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4313359-1D35-4155-887F-B8F10D92A5CE}"/>
                </a:ext>
              </a:extLst>
            </p:cNvPr>
            <p:cNvSpPr/>
            <p:nvPr/>
          </p:nvSpPr>
          <p:spPr>
            <a:xfrm>
              <a:off x="3993774" y="2633872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172646-173D-4118-9607-B4F74D37EC75}"/>
                </a:ext>
              </a:extLst>
            </p:cNvPr>
            <p:cNvSpPr/>
            <p:nvPr/>
          </p:nvSpPr>
          <p:spPr>
            <a:xfrm>
              <a:off x="2599037" y="4981981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9800B83-4D41-4A88-9264-A3C60A22DC16}"/>
                </a:ext>
              </a:extLst>
            </p:cNvPr>
            <p:cNvSpPr/>
            <p:nvPr/>
          </p:nvSpPr>
          <p:spPr>
            <a:xfrm>
              <a:off x="3993774" y="4908597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97701D8-BAA2-45D1-A4B4-A90753027605}"/>
                </a:ext>
              </a:extLst>
            </p:cNvPr>
            <p:cNvSpPr/>
            <p:nvPr/>
          </p:nvSpPr>
          <p:spPr>
            <a:xfrm>
              <a:off x="5214170" y="2633872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034AA9B-B14A-451D-A8C6-263A22815538}"/>
                </a:ext>
              </a:extLst>
            </p:cNvPr>
            <p:cNvSpPr/>
            <p:nvPr/>
          </p:nvSpPr>
          <p:spPr>
            <a:xfrm>
              <a:off x="5214170" y="4914883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75E68C7-6A53-4B8B-AD1C-A842E039DCA4}"/>
                </a:ext>
              </a:extLst>
            </p:cNvPr>
            <p:cNvSpPr/>
            <p:nvPr/>
          </p:nvSpPr>
          <p:spPr>
            <a:xfrm>
              <a:off x="6608908" y="2560380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8EC378A-9F00-4579-8B1E-8FF631290879}"/>
                </a:ext>
              </a:extLst>
            </p:cNvPr>
            <p:cNvSpPr/>
            <p:nvPr/>
          </p:nvSpPr>
          <p:spPr>
            <a:xfrm>
              <a:off x="6608908" y="4996742"/>
              <a:ext cx="209211" cy="2092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26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7615-15B4-497F-B535-58C8B76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5E2A28-16C9-4B68-AFDA-B7DBFA1A7061}"/>
              </a:ext>
            </a:extLst>
          </p:cNvPr>
          <p:cNvGrpSpPr/>
          <p:nvPr/>
        </p:nvGrpSpPr>
        <p:grpSpPr>
          <a:xfrm>
            <a:off x="0" y="0"/>
            <a:ext cx="12780016" cy="10287000"/>
            <a:chOff x="0" y="0"/>
            <a:chExt cx="12780016" cy="10287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8EE811-74E5-435E-B8E0-3FB667758897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부분 원형 4">
              <a:extLst>
                <a:ext uri="{FF2B5EF4-FFF2-40B4-BE49-F238E27FC236}">
                  <a16:creationId xmlns:a16="http://schemas.microsoft.com/office/drawing/2014/main" id="{5AC1ADEC-3880-4336-AE18-A089424239BE}"/>
                </a:ext>
              </a:extLst>
            </p:cNvPr>
            <p:cNvSpPr/>
            <p:nvPr/>
          </p:nvSpPr>
          <p:spPr>
            <a:xfrm>
              <a:off x="5507984" y="3429000"/>
              <a:ext cx="7272032" cy="6858000"/>
            </a:xfrm>
            <a:prstGeom prst="pie">
              <a:avLst>
                <a:gd name="adj1" fmla="val 10782533"/>
                <a:gd name="adj2" fmla="val 16200000"/>
              </a:avLst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다리꼴 8">
              <a:extLst>
                <a:ext uri="{FF2B5EF4-FFF2-40B4-BE49-F238E27FC236}">
                  <a16:creationId xmlns:a16="http://schemas.microsoft.com/office/drawing/2014/main" id="{9EC5C501-B239-43E2-B708-16A588AACB96}"/>
                </a:ext>
              </a:extLst>
            </p:cNvPr>
            <p:cNvSpPr/>
            <p:nvPr/>
          </p:nvSpPr>
          <p:spPr>
            <a:xfrm>
              <a:off x="449100" y="490356"/>
              <a:ext cx="457200" cy="705965"/>
            </a:xfrm>
            <a:prstGeom prst="trapezoid">
              <a:avLst>
                <a:gd name="adj" fmla="val 2125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24F2922-6FB5-4510-80E6-11D52BDA21CB}"/>
                </a:ext>
              </a:extLst>
            </p:cNvPr>
            <p:cNvCxnSpPr>
              <a:cxnSpLocks/>
            </p:cNvCxnSpPr>
            <p:nvPr/>
          </p:nvCxnSpPr>
          <p:spPr>
            <a:xfrm>
              <a:off x="558800" y="1184747"/>
              <a:ext cx="4610100" cy="0"/>
            </a:xfrm>
            <a:prstGeom prst="line">
              <a:avLst/>
            </a:prstGeom>
            <a:ln w="254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8593BC-45BC-46F1-8F6B-B7249E6A8A56}"/>
              </a:ext>
            </a:extLst>
          </p:cNvPr>
          <p:cNvSpPr/>
          <p:nvPr/>
        </p:nvSpPr>
        <p:spPr>
          <a:xfrm>
            <a:off x="906300" y="520172"/>
            <a:ext cx="7609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#. </a:t>
            </a:r>
            <a:r>
              <a:rPr lang="ko-KR" altLang="en-US" sz="3600" b="1" dirty="0"/>
              <a:t>오브젝트 설명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C55FFA48-DD49-41A6-9E41-32945433385C}"/>
              </a:ext>
            </a:extLst>
          </p:cNvPr>
          <p:cNvSpPr txBox="1">
            <a:spLocks/>
          </p:cNvSpPr>
          <p:nvPr/>
        </p:nvSpPr>
        <p:spPr>
          <a:xfrm>
            <a:off x="1916478" y="1740611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Hide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 (8cm x 5cm)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B849BC-ECF8-4449-944F-47CD6A3697EA}"/>
              </a:ext>
            </a:extLst>
          </p:cNvPr>
          <p:cNvSpPr/>
          <p:nvPr/>
        </p:nvSpPr>
        <p:spPr>
          <a:xfrm>
            <a:off x="681297" y="1648700"/>
            <a:ext cx="960620" cy="48402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D188F8-584C-45DF-9DD9-8B37C437AC0C}"/>
              </a:ext>
            </a:extLst>
          </p:cNvPr>
          <p:cNvSpPr/>
          <p:nvPr/>
        </p:nvSpPr>
        <p:spPr>
          <a:xfrm>
            <a:off x="786853" y="2489985"/>
            <a:ext cx="749508" cy="6183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EA1F0568-7FDF-4B6F-8F26-B28F52136968}"/>
              </a:ext>
            </a:extLst>
          </p:cNvPr>
          <p:cNvSpPr txBox="1">
            <a:spLocks/>
          </p:cNvSpPr>
          <p:nvPr/>
        </p:nvSpPr>
        <p:spPr>
          <a:xfrm>
            <a:off x="1916478" y="2617103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 보스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(15cm x 10cm)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BA340527-AB81-4CA0-A862-9224A9ECCC69}"/>
              </a:ext>
            </a:extLst>
          </p:cNvPr>
          <p:cNvSpPr/>
          <p:nvPr/>
        </p:nvSpPr>
        <p:spPr>
          <a:xfrm rot="9844772" flipV="1">
            <a:off x="542653" y="3561856"/>
            <a:ext cx="1141656" cy="602648"/>
          </a:xfrm>
          <a:prstGeom prst="halfFram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DC5DF61-266C-4360-8154-EE75C9009752}"/>
              </a:ext>
            </a:extLst>
          </p:cNvPr>
          <p:cNvSpPr txBox="1">
            <a:spLocks/>
          </p:cNvSpPr>
          <p:nvPr/>
        </p:nvSpPr>
        <p:spPr>
          <a:xfrm>
            <a:off x="1916478" y="3629300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중립 몬스터 캠프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(22cm x 12cm)</a:t>
            </a:r>
          </a:p>
        </p:txBody>
      </p:sp>
      <p:sp>
        <p:nvSpPr>
          <p:cNvPr id="19" name="막힌 원호 18">
            <a:extLst>
              <a:ext uri="{FF2B5EF4-FFF2-40B4-BE49-F238E27FC236}">
                <a16:creationId xmlns:a16="http://schemas.microsoft.com/office/drawing/2014/main" id="{52651850-EA26-4034-AF95-6401D04566C9}"/>
              </a:ext>
            </a:extLst>
          </p:cNvPr>
          <p:cNvSpPr/>
          <p:nvPr/>
        </p:nvSpPr>
        <p:spPr>
          <a:xfrm>
            <a:off x="23573" y="4499656"/>
            <a:ext cx="2276068" cy="496602"/>
          </a:xfrm>
          <a:prstGeom prst="blockArc">
            <a:avLst>
              <a:gd name="adj1" fmla="val 10721060"/>
              <a:gd name="adj2" fmla="val 71603"/>
              <a:gd name="adj3" fmla="val 125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6489FF5D-EFD6-4FE3-A9C6-1D9BBC89CC2C}"/>
              </a:ext>
            </a:extLst>
          </p:cNvPr>
          <p:cNvSpPr txBox="1">
            <a:spLocks/>
          </p:cNvSpPr>
          <p:nvPr/>
        </p:nvSpPr>
        <p:spPr>
          <a:xfrm>
            <a:off x="2520828" y="4497304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라인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(200cm x 44cm)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7D17C2-F3C8-4140-8AB4-41C1C82BA73E}"/>
              </a:ext>
            </a:extLst>
          </p:cNvPr>
          <p:cNvSpPr/>
          <p:nvPr/>
        </p:nvSpPr>
        <p:spPr>
          <a:xfrm>
            <a:off x="749794" y="5456612"/>
            <a:ext cx="823626" cy="705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8F4E46C3-3CA5-449B-88B3-4D8DBFBC36E2}"/>
              </a:ext>
            </a:extLst>
          </p:cNvPr>
          <p:cNvSpPr txBox="1">
            <a:spLocks/>
          </p:cNvSpPr>
          <p:nvPr/>
        </p:nvSpPr>
        <p:spPr>
          <a:xfrm>
            <a:off x="2014869" y="5659456"/>
            <a:ext cx="2382806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리스폰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지역 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(35cm x 30cm)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5D4192-E9F3-4E19-B2DA-6C7AEE8D00AF}"/>
              </a:ext>
            </a:extLst>
          </p:cNvPr>
          <p:cNvSpPr/>
          <p:nvPr/>
        </p:nvSpPr>
        <p:spPr>
          <a:xfrm flipV="1">
            <a:off x="5378783" y="1690689"/>
            <a:ext cx="358211" cy="358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711A97A4-10DA-40D3-9929-D07449745B6F}"/>
              </a:ext>
            </a:extLst>
          </p:cNvPr>
          <p:cNvSpPr txBox="1">
            <a:spLocks/>
          </p:cNvSpPr>
          <p:nvPr/>
        </p:nvSpPr>
        <p:spPr>
          <a:xfrm>
            <a:off x="5736994" y="1708657"/>
            <a:ext cx="2181614" cy="364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Tower</a:t>
            </a:r>
            <a:b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(6cm x 6cm)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3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69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Yongsun Lee</dc:creator>
  <cp:lastModifiedBy>이용선</cp:lastModifiedBy>
  <cp:revision>16</cp:revision>
  <dcterms:created xsi:type="dcterms:W3CDTF">2017-12-17T12:32:40Z</dcterms:created>
  <dcterms:modified xsi:type="dcterms:W3CDTF">2017-12-27T06:45:09Z</dcterms:modified>
</cp:coreProperties>
</file>