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Level Design _ Map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260673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맵 전체 </a:t>
            </a:r>
            <a:r>
              <a:rPr lang="en-US" altLang="ko-KR" sz="3600" b="1" dirty="0"/>
              <a:t>(Top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View)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603406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오브젝트는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2m x 1m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배치 이후 크기 조절 한 상태입니다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0A7F4A1-8D10-4884-84DF-E786B4CFD55B}"/>
              </a:ext>
            </a:extLst>
          </p:cNvPr>
          <p:cNvGrpSpPr/>
          <p:nvPr/>
        </p:nvGrpSpPr>
        <p:grpSpPr>
          <a:xfrm>
            <a:off x="0" y="1027907"/>
            <a:ext cx="9144000" cy="4829610"/>
            <a:chOff x="-37592000" y="-18650043"/>
            <a:chExt cx="87782400" cy="46364259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43354D-4A64-4784-BD72-E702D4021EF0}"/>
                </a:ext>
              </a:extLst>
            </p:cNvPr>
            <p:cNvSpPr/>
            <p:nvPr/>
          </p:nvSpPr>
          <p:spPr>
            <a:xfrm>
              <a:off x="-29904000" y="-11142000"/>
              <a:ext cx="72000000" cy="360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4DE4F73-8D54-4039-B57B-10FE59C657ED}"/>
                </a:ext>
              </a:extLst>
            </p:cNvPr>
            <p:cNvSpPr/>
            <p:nvPr/>
          </p:nvSpPr>
          <p:spPr>
            <a:xfrm>
              <a:off x="-36204000" y="1537016"/>
              <a:ext cx="12600000" cy="108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1E229B9-D475-4013-8F1A-D2D9AB891468}"/>
                </a:ext>
              </a:extLst>
            </p:cNvPr>
            <p:cNvSpPr/>
            <p:nvPr/>
          </p:nvSpPr>
          <p:spPr>
            <a:xfrm>
              <a:off x="35946035" y="1458000"/>
              <a:ext cx="12600000" cy="1080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BA39996-435E-400E-A421-AF7AF0BF1ADE}"/>
                </a:ext>
              </a:extLst>
            </p:cNvPr>
            <p:cNvSpPr/>
            <p:nvPr/>
          </p:nvSpPr>
          <p:spPr>
            <a:xfrm>
              <a:off x="1596000" y="3258000"/>
              <a:ext cx="9000000" cy="72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1/2 액자 96">
              <a:extLst>
                <a:ext uri="{FF2B5EF4-FFF2-40B4-BE49-F238E27FC236}">
                  <a16:creationId xmlns:a16="http://schemas.microsoft.com/office/drawing/2014/main" id="{E7BBA84D-D840-461D-8CFF-E8E21E9F3187}"/>
                </a:ext>
              </a:extLst>
            </p:cNvPr>
            <p:cNvSpPr/>
            <p:nvPr/>
          </p:nvSpPr>
          <p:spPr>
            <a:xfrm rot="9844772">
              <a:off x="-8304000" y="-891000"/>
              <a:ext cx="7987322" cy="4216283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1/2 액자 97">
              <a:extLst>
                <a:ext uri="{FF2B5EF4-FFF2-40B4-BE49-F238E27FC236}">
                  <a16:creationId xmlns:a16="http://schemas.microsoft.com/office/drawing/2014/main" id="{A280F042-6442-4A6C-8AB8-D9E10933A471}"/>
                </a:ext>
              </a:extLst>
            </p:cNvPr>
            <p:cNvSpPr/>
            <p:nvPr/>
          </p:nvSpPr>
          <p:spPr>
            <a:xfrm rot="2062175">
              <a:off x="-12624000" y="11161001"/>
              <a:ext cx="7987322" cy="4216283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352B869-A1AE-4AB0-8290-EF0A0EB3A326}"/>
                </a:ext>
              </a:extLst>
            </p:cNvPr>
            <p:cNvCxnSpPr/>
            <p:nvPr/>
          </p:nvCxnSpPr>
          <p:spPr>
            <a:xfrm>
              <a:off x="6096000" y="-18650043"/>
              <a:ext cx="0" cy="46329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1755878-E4FF-4AA8-9E55-BCF7C990D606}"/>
                </a:ext>
              </a:extLst>
            </p:cNvPr>
            <p:cNvCxnSpPr/>
            <p:nvPr/>
          </p:nvCxnSpPr>
          <p:spPr>
            <a:xfrm>
              <a:off x="-37185600" y="685800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B0B5F76-1D5E-4E71-B7BB-A9AB3EAB51E2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4000" y="-15544800"/>
              <a:ext cx="0" cy="43259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A334727-AAF4-4D19-8AA6-68A2EF84D48B}"/>
                </a:ext>
              </a:extLst>
            </p:cNvPr>
            <p:cNvCxnSpPr>
              <a:cxnSpLocks/>
            </p:cNvCxnSpPr>
            <p:nvPr/>
          </p:nvCxnSpPr>
          <p:spPr>
            <a:xfrm>
              <a:off x="24096000" y="-14765471"/>
              <a:ext cx="0" cy="4170035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BD440E5-BF3B-4450-A0DC-7F26A4C53894}"/>
                </a:ext>
              </a:extLst>
            </p:cNvPr>
            <p:cNvCxnSpPr/>
            <p:nvPr/>
          </p:nvCxnSpPr>
          <p:spPr>
            <a:xfrm>
              <a:off x="-37592000" y="-2070211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A79ED9C-B7CF-43A2-9C71-E2EF982030B5}"/>
                </a:ext>
              </a:extLst>
            </p:cNvPr>
            <p:cNvCxnSpPr/>
            <p:nvPr/>
          </p:nvCxnSpPr>
          <p:spPr>
            <a:xfrm>
              <a:off x="-37185600" y="1570938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/2 액자 104">
              <a:extLst>
                <a:ext uri="{FF2B5EF4-FFF2-40B4-BE49-F238E27FC236}">
                  <a16:creationId xmlns:a16="http://schemas.microsoft.com/office/drawing/2014/main" id="{1C8FF20F-6421-4C07-9160-D7F9E59CA8A0}"/>
                </a:ext>
              </a:extLst>
            </p:cNvPr>
            <p:cNvSpPr/>
            <p:nvPr/>
          </p:nvSpPr>
          <p:spPr>
            <a:xfrm rot="20640000">
              <a:off x="13296000" y="10629000"/>
              <a:ext cx="7987322" cy="4216283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1/2 액자 105">
              <a:extLst>
                <a:ext uri="{FF2B5EF4-FFF2-40B4-BE49-F238E27FC236}">
                  <a16:creationId xmlns:a16="http://schemas.microsoft.com/office/drawing/2014/main" id="{E5464327-0D57-45F8-BA12-D8DF6C004220}"/>
                </a:ext>
              </a:extLst>
            </p:cNvPr>
            <p:cNvSpPr/>
            <p:nvPr/>
          </p:nvSpPr>
          <p:spPr>
            <a:xfrm rot="12840000">
              <a:off x="16896000" y="-2625591"/>
              <a:ext cx="7920000" cy="432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A72140D-DF87-43B7-9928-05707C8D9267}"/>
                </a:ext>
              </a:extLst>
            </p:cNvPr>
            <p:cNvSpPr/>
            <p:nvPr/>
          </p:nvSpPr>
          <p:spPr>
            <a:xfrm>
              <a:off x="3396000" y="-12942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D5A63AC-DA9D-45CE-A451-FF685BCBFE90}"/>
                </a:ext>
              </a:extLst>
            </p:cNvPr>
            <p:cNvSpPr/>
            <p:nvPr/>
          </p:nvSpPr>
          <p:spPr>
            <a:xfrm>
              <a:off x="3396000" y="23058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막힌 원호 108">
              <a:extLst>
                <a:ext uri="{FF2B5EF4-FFF2-40B4-BE49-F238E27FC236}">
                  <a16:creationId xmlns:a16="http://schemas.microsoft.com/office/drawing/2014/main" id="{A54E3A83-E946-42A6-BC98-0006E8B2808D}"/>
                </a:ext>
              </a:extLst>
            </p:cNvPr>
            <p:cNvSpPr/>
            <p:nvPr/>
          </p:nvSpPr>
          <p:spPr>
            <a:xfrm>
              <a:off x="-29904000" y="-6925484"/>
              <a:ext cx="71999999" cy="15840000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막힌 원호 109">
              <a:extLst>
                <a:ext uri="{FF2B5EF4-FFF2-40B4-BE49-F238E27FC236}">
                  <a16:creationId xmlns:a16="http://schemas.microsoft.com/office/drawing/2014/main" id="{A01D430B-942D-4830-9419-866602B5F6FB}"/>
                </a:ext>
              </a:extLst>
            </p:cNvPr>
            <p:cNvSpPr/>
            <p:nvPr/>
          </p:nvSpPr>
          <p:spPr>
            <a:xfrm rot="10800000">
              <a:off x="-29904001" y="5117351"/>
              <a:ext cx="71999999" cy="15709256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E8E1239-72B3-461D-AA89-3E603B310BB3}"/>
                </a:ext>
              </a:extLst>
            </p:cNvPr>
            <p:cNvSpPr/>
            <p:nvPr/>
          </p:nvSpPr>
          <p:spPr>
            <a:xfrm>
              <a:off x="-15504000" y="-66307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C1A5024-28EE-4138-A49C-379E358837F8}"/>
                </a:ext>
              </a:extLst>
            </p:cNvPr>
            <p:cNvSpPr/>
            <p:nvPr/>
          </p:nvSpPr>
          <p:spPr>
            <a:xfrm>
              <a:off x="-1104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5B1452-E549-4E99-891D-DE853AB0BD80}"/>
                </a:ext>
              </a:extLst>
            </p:cNvPr>
            <p:cNvSpPr/>
            <p:nvPr/>
          </p:nvSpPr>
          <p:spPr>
            <a:xfrm>
              <a:off x="-15504000" y="185235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E0D04EE-8CF8-4529-8911-649ED9996396}"/>
                </a:ext>
              </a:extLst>
            </p:cNvPr>
            <p:cNvSpPr/>
            <p:nvPr/>
          </p:nvSpPr>
          <p:spPr>
            <a:xfrm>
              <a:off x="-1104000" y="17765895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02138BC-29E0-4442-8993-5CE88F325A86}"/>
                </a:ext>
              </a:extLst>
            </p:cNvPr>
            <p:cNvSpPr/>
            <p:nvPr/>
          </p:nvSpPr>
          <p:spPr>
            <a:xfrm>
              <a:off x="11496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4264250-D198-4A96-852B-C69E2051579D}"/>
                </a:ext>
              </a:extLst>
            </p:cNvPr>
            <p:cNvSpPr/>
            <p:nvPr/>
          </p:nvSpPr>
          <p:spPr>
            <a:xfrm>
              <a:off x="11496000" y="17830800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2EDC014-E9BF-45A1-811F-1E14C3326B4F}"/>
                </a:ext>
              </a:extLst>
            </p:cNvPr>
            <p:cNvSpPr/>
            <p:nvPr/>
          </p:nvSpPr>
          <p:spPr>
            <a:xfrm>
              <a:off x="25896000" y="-64783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9156277-688D-4BD2-8029-F24EF704DE64}"/>
                </a:ext>
              </a:extLst>
            </p:cNvPr>
            <p:cNvSpPr/>
            <p:nvPr/>
          </p:nvSpPr>
          <p:spPr>
            <a:xfrm>
              <a:off x="25896000" y="186759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막힌 원호 118">
              <a:extLst>
                <a:ext uri="{FF2B5EF4-FFF2-40B4-BE49-F238E27FC236}">
                  <a16:creationId xmlns:a16="http://schemas.microsoft.com/office/drawing/2014/main" id="{B996F371-AE8D-49ED-81E2-0F69FD17F9CF}"/>
                </a:ext>
              </a:extLst>
            </p:cNvPr>
            <p:cNvSpPr/>
            <p:nvPr/>
          </p:nvSpPr>
          <p:spPr>
            <a:xfrm rot="5400000">
              <a:off x="21155200" y="-312774"/>
              <a:ext cx="13801599" cy="13801599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막힌 원호 119">
              <a:extLst>
                <a:ext uri="{FF2B5EF4-FFF2-40B4-BE49-F238E27FC236}">
                  <a16:creationId xmlns:a16="http://schemas.microsoft.com/office/drawing/2014/main" id="{D55ADF59-406F-457E-AD12-695664C56FDD}"/>
                </a:ext>
              </a:extLst>
            </p:cNvPr>
            <p:cNvSpPr/>
            <p:nvPr/>
          </p:nvSpPr>
          <p:spPr>
            <a:xfrm rot="16200000">
              <a:off x="-22421426" y="-312774"/>
              <a:ext cx="13801599" cy="13801599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15D9105E-251B-4B86-BEC7-2D3E37B14570}"/>
                </a:ext>
              </a:extLst>
            </p:cNvPr>
            <p:cNvSpPr/>
            <p:nvPr/>
          </p:nvSpPr>
          <p:spPr>
            <a:xfrm rot="16200000">
              <a:off x="-404399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F7770B43-563D-448C-A26E-9B61B5C20E02}"/>
                </a:ext>
              </a:extLst>
            </p:cNvPr>
            <p:cNvSpPr/>
            <p:nvPr/>
          </p:nvSpPr>
          <p:spPr>
            <a:xfrm rot="16200000">
              <a:off x="9440401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52032841-85C2-4F64-86D2-AB4EE032B5D4}"/>
                </a:ext>
              </a:extLst>
            </p:cNvPr>
            <p:cNvSpPr/>
            <p:nvPr/>
          </p:nvSpPr>
          <p:spPr>
            <a:xfrm>
              <a:off x="1024802" y="2011594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023FBCC1-073E-4AE6-B89A-55CD985F22DF}"/>
                </a:ext>
              </a:extLst>
            </p:cNvPr>
            <p:cNvSpPr/>
            <p:nvPr/>
          </p:nvSpPr>
          <p:spPr>
            <a:xfrm>
              <a:off x="8703201" y="20106608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600BA5BB-B4CC-4846-9771-8F7989324245}"/>
                </a:ext>
              </a:extLst>
            </p:cNvPr>
            <p:cNvSpPr/>
            <p:nvPr/>
          </p:nvSpPr>
          <p:spPr>
            <a:xfrm>
              <a:off x="-6686398" y="1777951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9BFCA3CD-4A08-404B-BAB3-83B4536B05BF}"/>
                </a:ext>
              </a:extLst>
            </p:cNvPr>
            <p:cNvSpPr/>
            <p:nvPr/>
          </p:nvSpPr>
          <p:spPr>
            <a:xfrm>
              <a:off x="-24716600" y="1524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BBFA836D-DF17-487D-A64A-C24046A96217}"/>
                </a:ext>
              </a:extLst>
            </p:cNvPr>
            <p:cNvSpPr/>
            <p:nvPr/>
          </p:nvSpPr>
          <p:spPr>
            <a:xfrm>
              <a:off x="4905200" y="1809330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5ED1999A-6B3D-45C3-A068-148F9FE60216}"/>
                </a:ext>
              </a:extLst>
            </p:cNvPr>
            <p:cNvSpPr/>
            <p:nvPr/>
          </p:nvSpPr>
          <p:spPr>
            <a:xfrm>
              <a:off x="1180600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479CB559-468D-4639-9160-AE12C729CA7C}"/>
                </a:ext>
              </a:extLst>
            </p:cNvPr>
            <p:cNvSpPr/>
            <p:nvPr/>
          </p:nvSpPr>
          <p:spPr>
            <a:xfrm>
              <a:off x="8500001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61C2E193-2CD2-4A35-8B02-A7BC7EA4DA16}"/>
                </a:ext>
              </a:extLst>
            </p:cNvPr>
            <p:cNvSpPr/>
            <p:nvPr/>
          </p:nvSpPr>
          <p:spPr>
            <a:xfrm>
              <a:off x="16626000" y="1787671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B267E12B-6A24-4C36-A9FA-037BFDAD8395}"/>
                </a:ext>
              </a:extLst>
            </p:cNvPr>
            <p:cNvSpPr/>
            <p:nvPr/>
          </p:nvSpPr>
          <p:spPr>
            <a:xfrm>
              <a:off x="35946035" y="1452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9A91B5A9-29CF-44F7-9164-ACFA189AE1DB}"/>
                </a:ext>
              </a:extLst>
            </p:cNvPr>
            <p:cNvSpPr/>
            <p:nvPr/>
          </p:nvSpPr>
          <p:spPr>
            <a:xfrm>
              <a:off x="962041" y="-762083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4F66A4F-7299-470E-A66F-9522758BA011}"/>
                </a:ext>
              </a:extLst>
            </p:cNvPr>
            <p:cNvSpPr/>
            <p:nvPr/>
          </p:nvSpPr>
          <p:spPr>
            <a:xfrm>
              <a:off x="8549203" y="-7627643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7548B24E-3F03-4406-8C9A-01948F73A1D5}"/>
                </a:ext>
              </a:extLst>
            </p:cNvPr>
            <p:cNvSpPr/>
            <p:nvPr/>
          </p:nvSpPr>
          <p:spPr>
            <a:xfrm>
              <a:off x="-6959198" y="-507621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399FEF5A-0C94-4593-A247-573937C7669C}"/>
                </a:ext>
              </a:extLst>
            </p:cNvPr>
            <p:cNvSpPr/>
            <p:nvPr/>
          </p:nvSpPr>
          <p:spPr>
            <a:xfrm>
              <a:off x="-24716600" y="-2952742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FDFE0E73-C0B7-4CB6-8642-8AF3CDA5A102}"/>
                </a:ext>
              </a:extLst>
            </p:cNvPr>
            <p:cNvSpPr/>
            <p:nvPr/>
          </p:nvSpPr>
          <p:spPr>
            <a:xfrm>
              <a:off x="4836000" y="-526998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25788487-67CF-4B11-AEE5-F5A1AF6957F0}"/>
                </a:ext>
              </a:extLst>
            </p:cNvPr>
            <p:cNvSpPr/>
            <p:nvPr/>
          </p:nvSpPr>
          <p:spPr>
            <a:xfrm>
              <a:off x="16565965" y="-518395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86186464-EFBF-410B-B86F-F734B2664EB9}"/>
                </a:ext>
              </a:extLst>
            </p:cNvPr>
            <p:cNvSpPr/>
            <p:nvPr/>
          </p:nvSpPr>
          <p:spPr>
            <a:xfrm>
              <a:off x="35615999" y="-2365925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584A4E32-D034-46D5-9CFE-DCE6493B5746}"/>
                </a:ext>
              </a:extLst>
            </p:cNvPr>
            <p:cNvSpPr/>
            <p:nvPr/>
          </p:nvSpPr>
          <p:spPr>
            <a:xfrm rot="10800000">
              <a:off x="4690988" y="1035862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554B93B-EC17-4CDA-B3E3-CC9A4C8EAE8C}"/>
                </a:ext>
              </a:extLst>
            </p:cNvPr>
            <p:cNvSpPr/>
            <p:nvPr/>
          </p:nvSpPr>
          <p:spPr>
            <a:xfrm rot="10800000">
              <a:off x="4790760" y="244068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설명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FFA48-DD49-41A6-9E41-32945433385C}"/>
              </a:ext>
            </a:extLst>
          </p:cNvPr>
          <p:cNvSpPr txBox="1">
            <a:spLocks/>
          </p:cNvSpPr>
          <p:nvPr/>
        </p:nvSpPr>
        <p:spPr>
          <a:xfrm>
            <a:off x="1916478" y="1740611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Hide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(8cm x 5cm)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B849BC-ECF8-4449-944F-47CD6A3697EA}"/>
              </a:ext>
            </a:extLst>
          </p:cNvPr>
          <p:cNvSpPr/>
          <p:nvPr/>
        </p:nvSpPr>
        <p:spPr>
          <a:xfrm>
            <a:off x="681297" y="1648700"/>
            <a:ext cx="960620" cy="4840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D188F8-584C-45DF-9DD9-8B37C437AC0C}"/>
              </a:ext>
            </a:extLst>
          </p:cNvPr>
          <p:cNvSpPr/>
          <p:nvPr/>
        </p:nvSpPr>
        <p:spPr>
          <a:xfrm>
            <a:off x="786853" y="2489985"/>
            <a:ext cx="749508" cy="618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A1F0568-7FDF-4B6F-8F26-B28F52136968}"/>
              </a:ext>
            </a:extLst>
          </p:cNvPr>
          <p:cNvSpPr txBox="1">
            <a:spLocks/>
          </p:cNvSpPr>
          <p:nvPr/>
        </p:nvSpPr>
        <p:spPr>
          <a:xfrm>
            <a:off x="1916478" y="2617103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(15cm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BA340527-AB81-4CA0-A862-9224A9ECCC69}"/>
              </a:ext>
            </a:extLst>
          </p:cNvPr>
          <p:cNvSpPr/>
          <p:nvPr/>
        </p:nvSpPr>
        <p:spPr>
          <a:xfrm rot="9844772" flipV="1">
            <a:off x="542653" y="3561856"/>
            <a:ext cx="1141656" cy="602648"/>
          </a:xfrm>
          <a:prstGeom prst="half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DC5DF61-266C-4360-8154-EE75C9009752}"/>
              </a:ext>
            </a:extLst>
          </p:cNvPr>
          <p:cNvSpPr txBox="1">
            <a:spLocks/>
          </p:cNvSpPr>
          <p:nvPr/>
        </p:nvSpPr>
        <p:spPr>
          <a:xfrm>
            <a:off x="1916478" y="3629300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(22cm x 12cm)</a:t>
            </a: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52651850-EA26-4034-AF95-6401D04566C9}"/>
              </a:ext>
            </a:extLst>
          </p:cNvPr>
          <p:cNvSpPr/>
          <p:nvPr/>
        </p:nvSpPr>
        <p:spPr>
          <a:xfrm>
            <a:off x="23573" y="4499656"/>
            <a:ext cx="2276068" cy="496602"/>
          </a:xfrm>
          <a:prstGeom prst="blockArc">
            <a:avLst>
              <a:gd name="adj1" fmla="val 10721060"/>
              <a:gd name="adj2" fmla="val 71603"/>
              <a:gd name="adj3" fmla="val 12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489FF5D-EFD6-4FE3-A9C6-1D9BBC89CC2C}"/>
              </a:ext>
            </a:extLst>
          </p:cNvPr>
          <p:cNvSpPr txBox="1">
            <a:spLocks/>
          </p:cNvSpPr>
          <p:nvPr/>
        </p:nvSpPr>
        <p:spPr>
          <a:xfrm>
            <a:off x="2520828" y="44973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라인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(200cm x 44cm)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7D17C2-F3C8-4140-8AB4-41C1C82BA73E}"/>
              </a:ext>
            </a:extLst>
          </p:cNvPr>
          <p:cNvSpPr/>
          <p:nvPr/>
        </p:nvSpPr>
        <p:spPr>
          <a:xfrm>
            <a:off x="749794" y="5456612"/>
            <a:ext cx="823626" cy="705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4E46C3-3CA5-449B-88B3-4D8DBFBC36E2}"/>
              </a:ext>
            </a:extLst>
          </p:cNvPr>
          <p:cNvSpPr txBox="1">
            <a:spLocks/>
          </p:cNvSpPr>
          <p:nvPr/>
        </p:nvSpPr>
        <p:spPr>
          <a:xfrm>
            <a:off x="2014869" y="5659456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5D4192-E9F3-4E19-B2DA-6C7AEE8D00AF}"/>
              </a:ext>
            </a:extLst>
          </p:cNvPr>
          <p:cNvSpPr/>
          <p:nvPr/>
        </p:nvSpPr>
        <p:spPr>
          <a:xfrm flipV="1">
            <a:off x="5378783" y="1690689"/>
            <a:ext cx="358211" cy="358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11A97A4-10DA-40D3-9929-D07449745B6F}"/>
              </a:ext>
            </a:extLst>
          </p:cNvPr>
          <p:cNvSpPr txBox="1">
            <a:spLocks/>
          </p:cNvSpPr>
          <p:nvPr/>
        </p:nvSpPr>
        <p:spPr>
          <a:xfrm>
            <a:off x="5736994" y="1708657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Tower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(6cm x 6cm)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4CDBF620-FF36-4C9B-BBAE-0DA3955F84B2}"/>
              </a:ext>
            </a:extLst>
          </p:cNvPr>
          <p:cNvSpPr/>
          <p:nvPr/>
        </p:nvSpPr>
        <p:spPr>
          <a:xfrm rot="16200000">
            <a:off x="5280041" y="2624683"/>
            <a:ext cx="885079" cy="885079"/>
          </a:xfrm>
          <a:prstGeom prst="blockArc">
            <a:avLst>
              <a:gd name="adj1" fmla="val 10800000"/>
              <a:gd name="adj2" fmla="val 0"/>
              <a:gd name="adj3" fmla="val 139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B4144438-60E9-46EB-A411-5F20B0648FF7}"/>
              </a:ext>
            </a:extLst>
          </p:cNvPr>
          <p:cNvSpPr txBox="1">
            <a:spLocks/>
          </p:cNvSpPr>
          <p:nvPr/>
        </p:nvSpPr>
        <p:spPr>
          <a:xfrm>
            <a:off x="5759850" y="2902193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(38cm x 38cm)</a:t>
            </a: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A0E2D0-49CD-4361-A620-23E98C9DC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357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768A31-2CBB-4465-BB22-7F8CC052CA20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71AEF7-9355-4CD8-B12F-267A0EA5E7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EB64CFE4-454C-4974-8F28-BC22C0E83FAC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2EE907A2-2015-4DFF-8E66-F99D9C0B9D2E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8700F63-7F58-4B8F-9E4E-D2895468C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세부 설명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218E3F2-2CEE-4282-A3FA-9605634C2B34}"/>
              </a:ext>
            </a:extLst>
          </p:cNvPr>
          <p:cNvSpPr/>
          <p:nvPr/>
        </p:nvSpPr>
        <p:spPr>
          <a:xfrm>
            <a:off x="449100" y="2175985"/>
            <a:ext cx="126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135E76A6-C2D1-4E2C-90A8-1E86292BF2CD}"/>
              </a:ext>
            </a:extLst>
          </p:cNvPr>
          <p:cNvSpPr txBox="1">
            <a:spLocks/>
          </p:cNvSpPr>
          <p:nvPr/>
        </p:nvSpPr>
        <p:spPr>
          <a:xfrm>
            <a:off x="1968647" y="205581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89DDFFE4-38D1-4C50-9444-96D503B0D2F6}"/>
              </a:ext>
            </a:extLst>
          </p:cNvPr>
          <p:cNvSpPr txBox="1">
            <a:spLocks/>
          </p:cNvSpPr>
          <p:nvPr/>
        </p:nvSpPr>
        <p:spPr>
          <a:xfrm>
            <a:off x="1968647" y="2988776"/>
            <a:ext cx="603636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실제 구현에 사용 되는 범위는 절반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즉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반원 모양</a:t>
            </a:r>
          </a:p>
        </p:txBody>
      </p:sp>
    </p:spTree>
    <p:extLst>
      <p:ext uri="{BB962C8B-B14F-4D97-AF65-F5344CB8AC3E}">
        <p14:creationId xmlns:p14="http://schemas.microsoft.com/office/powerpoint/2010/main" val="32971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96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이용선</cp:lastModifiedBy>
  <cp:revision>22</cp:revision>
  <dcterms:created xsi:type="dcterms:W3CDTF">2017-12-17T12:32:40Z</dcterms:created>
  <dcterms:modified xsi:type="dcterms:W3CDTF">2017-12-29T02:24:54Z</dcterms:modified>
</cp:coreProperties>
</file>