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6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99" r:id="rId10"/>
    <p:sldId id="289" r:id="rId11"/>
    <p:sldId id="290" r:id="rId12"/>
    <p:sldId id="284" r:id="rId13"/>
    <p:sldId id="296" r:id="rId14"/>
    <p:sldId id="287" r:id="rId15"/>
    <p:sldId id="285" r:id="rId16"/>
    <p:sldId id="292" r:id="rId17"/>
    <p:sldId id="295" r:id="rId18"/>
    <p:sldId id="291" r:id="rId19"/>
    <p:sldId id="293" r:id="rId20"/>
    <p:sldId id="294" r:id="rId21"/>
    <p:sldId id="298" r:id="rId22"/>
    <p:sldId id="276" r:id="rId23"/>
    <p:sldId id="297" r:id="rId24"/>
    <p:sldId id="280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153" autoAdjust="0"/>
  </p:normalViewPr>
  <p:slideViewPr>
    <p:cSldViewPr>
      <p:cViewPr varScale="1">
        <p:scale>
          <a:sx n="60" d="100"/>
          <a:sy n="60" d="100"/>
        </p:scale>
        <p:origin x="110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7775-A117-4061-9309-B01E4CB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F17E-2393-4C3E-A29F-4B48475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/>
              <a:t>거점 예제 </a:t>
            </a:r>
            <a:r>
              <a:rPr lang="en-US" altLang="ko-KR" dirty="0"/>
              <a:t>_ Company of Heroes </a:t>
            </a:r>
            <a:r>
              <a:rPr lang="ko-KR" altLang="en-US" dirty="0" err="1"/>
              <a:t>영국국</a:t>
            </a:r>
            <a:r>
              <a:rPr lang="ko-KR" altLang="en-US" dirty="0"/>
              <a:t> 본진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BCA1-DD0E-4696-BAB2-C78C3D6D1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55157"/>
            <a:ext cx="4536504" cy="38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CAF5-3582-4F74-9CB5-24F8DE3398B3}"/>
              </a:ext>
            </a:extLst>
          </p:cNvPr>
          <p:cNvSpPr txBox="1"/>
          <p:nvPr/>
        </p:nvSpPr>
        <p:spPr>
          <a:xfrm>
            <a:off x="5292080" y="2161478"/>
            <a:ext cx="362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COH</a:t>
            </a:r>
            <a:r>
              <a:rPr lang="ko-KR" altLang="en-US" b="1" dirty="0"/>
              <a:t>에서의 기능</a:t>
            </a:r>
            <a:endParaRPr lang="en-US" altLang="ko-KR" b="1" dirty="0"/>
          </a:p>
          <a:p>
            <a:r>
              <a:rPr lang="ko-KR" altLang="en-US" dirty="0"/>
              <a:t>거점에 설치하여 점령한다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거점의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유닛을 생산할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 게임에서 응용</a:t>
            </a:r>
            <a:endParaRPr lang="en-US" altLang="ko-KR" b="1" dirty="0"/>
          </a:p>
          <a:p>
            <a:r>
              <a:rPr lang="ko-KR" altLang="en-US" dirty="0"/>
              <a:t>거점에 진지를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거점에서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유닛을 생산한다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1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진영은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 맵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61797-CACF-4408-866D-D74FBB3A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191593"/>
            <a:ext cx="7848872" cy="39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017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아군 </a:t>
            </a:r>
            <a:r>
              <a:rPr lang="en-US" altLang="ko-KR" dirty="0"/>
              <a:t>AI</a:t>
            </a:r>
            <a:r>
              <a:rPr lang="ko-KR" altLang="en-US" dirty="0"/>
              <a:t>는 기본 룰 대로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캐고 유닛을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모은 유닛으로 상대 </a:t>
            </a:r>
            <a:r>
              <a:rPr lang="en-US" altLang="ko-KR" dirty="0"/>
              <a:t>AI</a:t>
            </a:r>
            <a:r>
              <a:rPr lang="ko-KR" altLang="en-US" dirty="0"/>
              <a:t>와 전투를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이런 혼란스러운 상황으로 인해 끝없는 전쟁이 벌어지게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컨셉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DF29-DD7F-4CAD-9F17-76A106E3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51794"/>
            <a:ext cx="4330824" cy="4025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625A-C4A6-4EC5-AF7A-CBB624C85A04}"/>
              </a:ext>
            </a:extLst>
          </p:cNvPr>
          <p:cNvSpPr txBox="1"/>
          <p:nvPr/>
        </p:nvSpPr>
        <p:spPr>
          <a:xfrm>
            <a:off x="4932040" y="2276872"/>
            <a:ext cx="3441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건물 내부에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상황의 보고를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상황을 토대로 작전을 시행한다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게임 내 그래픽은 존재하지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사용할 권한을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유닛의 생산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유닛 업그레이드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작전을 계획하여 수행할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거점 확보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적 거점 파괴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전면전 진행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사망하면 패배한다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467</TotalTime>
  <Words>683</Words>
  <Application>Microsoft Office PowerPoint</Application>
  <PresentationFormat>화면 슬라이드 쇼(4:3)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 시스템</vt:lpstr>
      <vt:lpstr>게임시스템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95</cp:revision>
  <dcterms:created xsi:type="dcterms:W3CDTF">2017-07-29T06:26:11Z</dcterms:created>
  <dcterms:modified xsi:type="dcterms:W3CDTF">2017-10-04T07:50:12Z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