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0"/>
  </p:notesMasterIdLst>
  <p:sldIdLst>
    <p:sldId id="281" r:id="rId2"/>
    <p:sldId id="296" r:id="rId3"/>
    <p:sldId id="297" r:id="rId4"/>
    <p:sldId id="308" r:id="rId5"/>
    <p:sldId id="300" r:id="rId6"/>
    <p:sldId id="299" r:id="rId7"/>
    <p:sldId id="290" r:id="rId8"/>
    <p:sldId id="301" r:id="rId9"/>
    <p:sldId id="312" r:id="rId10"/>
    <p:sldId id="302" r:id="rId11"/>
    <p:sldId id="306" r:id="rId12"/>
    <p:sldId id="307" r:id="rId13"/>
    <p:sldId id="305" r:id="rId14"/>
    <p:sldId id="309" r:id="rId15"/>
    <p:sldId id="310" r:id="rId16"/>
    <p:sldId id="311" r:id="rId17"/>
    <p:sldId id="304" r:id="rId18"/>
    <p:sldId id="30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1925"/>
    <a:srgbClr val="3F9F30"/>
    <a:srgbClr val="92D050"/>
    <a:srgbClr val="FF1919"/>
    <a:srgbClr val="FFF300"/>
    <a:srgbClr val="5C5C5C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7" autoAdjust="0"/>
    <p:restoredTop sz="94580" autoAdjust="0"/>
  </p:normalViewPr>
  <p:slideViewPr>
    <p:cSldViewPr snapToGrid="0">
      <p:cViewPr varScale="1">
        <p:scale>
          <a:sx n="113" d="100"/>
          <a:sy n="113" d="100"/>
        </p:scale>
        <p:origin x="1590" y="108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CF4B6-C8D6-438C-8B7D-E8AF3EC6F65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E7C36-DFCF-4E97-A020-86AC1B983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2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7C0C2C-FB57-479D-BE7F-6EC34BF7043C}" type="datetime1">
              <a:rPr lang="en-US" altLang="ko-KR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8346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08E6-C353-4980-BC35-3BA553F61D46}" type="datetime1">
              <a:rPr lang="en-US" altLang="ko-KR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0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33ED-602B-46D4-AC4E-A3EC8D1FE08B}" type="datetime1">
              <a:rPr lang="en-US" altLang="ko-KR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8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6F40-FDE7-4477-94C1-42AFCA093BA3}" type="datetime1">
              <a:rPr lang="en-US" altLang="ko-KR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5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AD4DDD-EA1C-4615-97C2-D68EC457B4CF}" type="datetime1">
              <a:rPr lang="en-US" altLang="ko-KR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38066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03C5-1E3C-44BE-9E2F-087D284D2C5D}" type="datetime1">
              <a:rPr lang="en-US" altLang="ko-KR" smtClean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7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4308-201A-4967-870E-1ACB91AA6D8E}" type="datetime1">
              <a:rPr lang="en-US" altLang="ko-KR" smtClean="0"/>
              <a:t>7/16/2018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4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91EA-DA61-4C24-8C9E-58C8105C0CDC}" type="datetime1">
              <a:rPr lang="en-US" altLang="ko-KR" smtClean="0"/>
              <a:t>7/16/2018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1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23BC-FE77-4485-B606-6CBA74C5D36E}" type="datetime1">
              <a:rPr lang="en-US" altLang="ko-KR" smtClean="0"/>
              <a:t>7/16/2018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6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8D6C14-1859-4DDA-AD38-00DE62AE1826}" type="datetime1">
              <a:rPr lang="en-US" altLang="ko-KR" smtClean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911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734E95-C037-429B-8B5F-D0FAB25DE16C}" type="datetime1">
              <a:rPr lang="en-US" altLang="ko-KR" smtClean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227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0770D22-4CCF-46DD-9D25-F19CC4764808}" type="datetime1">
              <a:rPr lang="en-US" altLang="ko-KR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4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PostView.nhn?blogId=devdeepblue&amp;logNo=220289807509&amp;proxyReferer=https://www.google.co.k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연구분야 및 기술적 요소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5451F2-0580-4354-831B-7F337528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D794018B-073B-4603-80F5-199746090C56}"/>
              </a:ext>
            </a:extLst>
          </p:cNvPr>
          <p:cNvSpPr txBox="1">
            <a:spLocks/>
          </p:cNvSpPr>
          <p:nvPr/>
        </p:nvSpPr>
        <p:spPr>
          <a:xfrm>
            <a:off x="1401860" y="2079257"/>
            <a:ext cx="6968938" cy="20889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 분할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충돌 처리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HLSL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쉐이더 프로그래밍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상태에 따른 모델과 애니메이션 변화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98879F45-0F58-41CA-BDA5-B955A5B85AED}"/>
              </a:ext>
            </a:extLst>
          </p:cNvPr>
          <p:cNvSpPr txBox="1">
            <a:spLocks/>
          </p:cNvSpPr>
          <p:nvPr/>
        </p:nvSpPr>
        <p:spPr>
          <a:xfrm>
            <a:off x="1401856" y="4229554"/>
            <a:ext cx="7200900" cy="208899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225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en-US" altLang="ko-KR" sz="322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AWS, IOCP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2B49DDF-52E0-47D9-929D-CE87A4265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713871"/>
              </p:ext>
            </p:extLst>
          </p:nvPr>
        </p:nvGraphicFramePr>
        <p:xfrm>
          <a:off x="860920" y="1367463"/>
          <a:ext cx="7908969" cy="5017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323">
                  <a:extLst>
                    <a:ext uri="{9D8B030D-6E8A-4147-A177-3AD203B41FA5}">
                      <a16:colId xmlns:a16="http://schemas.microsoft.com/office/drawing/2014/main" val="3018131308"/>
                    </a:ext>
                  </a:extLst>
                </a:gridCol>
                <a:gridCol w="5272646">
                  <a:extLst>
                    <a:ext uri="{9D8B030D-6E8A-4147-A177-3AD203B41FA5}">
                      <a16:colId xmlns:a16="http://schemas.microsoft.com/office/drawing/2014/main" val="471052557"/>
                    </a:ext>
                  </a:extLst>
                </a:gridCol>
              </a:tblGrid>
              <a:tr h="736068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1400" dirty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dirty="0"/>
                        <a:t>Client</a:t>
                      </a: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FBX </a:t>
                      </a:r>
                      <a:r>
                        <a:rPr lang="ko-KR" altLang="en-US" sz="18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익스포터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제작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359200"/>
                  </a:ext>
                </a:extLst>
              </a:tr>
              <a:tr h="736068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 분할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렌더링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공간분할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584331"/>
                  </a:ext>
                </a:extLst>
              </a:tr>
              <a:tr h="7098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포스트 프로세싱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16281"/>
                  </a:ext>
                </a:extLst>
              </a:tr>
              <a:tr h="7624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상태에 따른 모델과 애니메이션 변화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412222"/>
                  </a:ext>
                </a:extLst>
              </a:tr>
              <a:tr h="690916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b="1" dirty="0"/>
                        <a:t>Server</a:t>
                      </a:r>
                      <a:endParaRPr lang="ko-KR" altLang="en-US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Overlapped IO, Thread Pool, Completion Queue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5143444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AWS(Amazon Web Service)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IOCP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72091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상황을 분석하고 적용하는 인공지능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7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3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</a:t>
            </a:r>
            <a:endParaRPr lang="en-US" altLang="ko-KR" sz="17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 길 </a:t>
            </a:r>
            <a:r>
              <a:rPr lang="ko-KR" altLang="en-US" sz="1750" strike="dbl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표시 </a:t>
            </a:r>
            <a:r>
              <a:rPr lang="en-US" altLang="ko-KR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일단 보류</a:t>
            </a:r>
            <a:r>
              <a:rPr lang="en-US" altLang="ko-KR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(Player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(Minion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정글 몬스터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타워 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 처럼 처리</a:t>
            </a:r>
            <a:endParaRPr lang="en-US" altLang="ko-KR" sz="17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57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 아이콘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선택창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 아이콘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Icon(HP)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와 상호작용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등장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선택된 특성 확인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HP, MP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53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r>
              <a:rPr lang="ko-KR" altLang="en-US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불필요 삭제</a:t>
            </a:r>
            <a:r>
              <a:rPr lang="en-US" altLang="ko-KR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게이지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MP 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값 출력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얼굴 </a:t>
            </a:r>
            <a:r>
              <a:rPr lang="ko-KR" altLang="en-US" sz="135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텍스쳐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오브젝트의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Front 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샷 정보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KDA,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전체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킬수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표시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필요 추가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가중치 표현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가중치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(Utility)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표현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목표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(Goal)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Scene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구분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58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Sword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Mace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BF Sword 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기획서상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브로드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소드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Estoc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덤으로 제작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양날 톱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사브르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3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Bow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컴파운드 보우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비래골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바나나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아지노스의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전투검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11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Staff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긴 지우개 연필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번개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시계탑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롤리팝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4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232625"/>
            <a:ext cx="7200900" cy="4973775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9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방어구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Basic Armor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철견갑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텍스처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방탄조끼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저스트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두잇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구급상자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머플러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링크의 옷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삼선슬리퍼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크로스헤어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샤삭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모기 코스튬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스프링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수혈팩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뿔테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안경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썬그라스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장난감 태엽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소프트콘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84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빌보드 이펙트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숫자 빌보드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데미지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KDA,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폭발 빌보드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건물 파괴 용도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 재생처리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Fmod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30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김선필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로비 서버 </a:t>
            </a: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 </a:t>
            </a:r>
            <a:r>
              <a:rPr lang="ko-KR" altLang="en-US" sz="23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만드는거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기능 추가되는 것마다 서버와 동기화</a:t>
            </a:r>
            <a:endParaRPr lang="en-US" altLang="ko-KR" sz="230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2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42B0A37F-8C29-4E24-8519-EB0FED80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EEF402F6-1525-47E5-A834-5CF6806CDCB9}"/>
              </a:ext>
            </a:extLst>
          </p:cNvPr>
          <p:cNvSpPr/>
          <p:nvPr/>
        </p:nvSpPr>
        <p:spPr>
          <a:xfrm>
            <a:off x="7408800" y="630002"/>
            <a:ext cx="1555200" cy="285779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정휘현</a:t>
            </a:r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7D755F6A-A687-4681-9992-298D033C3BC9}"/>
              </a:ext>
            </a:extLst>
          </p:cNvPr>
          <p:cNvSpPr/>
          <p:nvPr/>
        </p:nvSpPr>
        <p:spPr>
          <a:xfrm>
            <a:off x="7113600" y="903602"/>
            <a:ext cx="1555200" cy="285779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김나단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982FD8E-26F0-461D-A6F9-C914687E4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869731"/>
              </p:ext>
            </p:extLst>
          </p:nvPr>
        </p:nvGraphicFramePr>
        <p:xfrm>
          <a:off x="612003" y="4240802"/>
          <a:ext cx="8391584" cy="124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프레임 워크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3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라인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쉐이더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1259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1C5FF75-C106-4F3A-BD92-3FD6EF22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5931"/>
              </p:ext>
            </p:extLst>
          </p:nvPr>
        </p:nvGraphicFramePr>
        <p:xfrm>
          <a:off x="612003" y="1713601"/>
          <a:ext cx="8391584" cy="178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14388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190514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FBX</a:t>
                      </a:r>
                      <a:r>
                        <a:rPr lang="ko-KR" altLang="en-US" sz="1500" dirty="0"/>
                        <a:t> 익스포터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 디버그</a:t>
                      </a:r>
                    </a:p>
                  </a:txBody>
                  <a:tcPr marL="68580" marR="68580" marT="34291" marB="34291" anchor="ctr"/>
                </a:tc>
                <a:tc rowSpan="5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적용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13651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충돌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인공지능 플레이어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98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33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CE871C15-ED43-4E78-ADDE-82B0B52D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F1606B-209D-4EA7-B66C-22A8AB3A6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16387"/>
              </p:ext>
            </p:extLst>
          </p:nvPr>
        </p:nvGraphicFramePr>
        <p:xfrm>
          <a:off x="610257" y="4239243"/>
          <a:ext cx="8391567" cy="211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95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193813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1820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5947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235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199798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19353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11369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3677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1223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194166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1421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198973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9224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195676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5703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199197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323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AWS(Amazon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Web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Server)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IOCP</a:t>
                      </a:r>
                      <a:r>
                        <a:rPr lang="ko-KR" altLang="en-US" sz="1200" dirty="0"/>
                        <a:t> 프레임워크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41776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클라이언트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11471"/>
                  </a:ext>
                </a:extLst>
              </a:tr>
              <a:tr h="306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IOCP</a:t>
                      </a:r>
                      <a:r>
                        <a:rPr lang="ko-KR" altLang="en-US" sz="1500" dirty="0"/>
                        <a:t> 패킷 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442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AWS-</a:t>
                      </a:r>
                      <a:r>
                        <a:rPr lang="ko-KR" altLang="en-US" sz="1500" dirty="0" err="1"/>
                        <a:t>클라</a:t>
                      </a:r>
                      <a:r>
                        <a:rPr lang="ko-KR" altLang="en-US" sz="1500" dirty="0"/>
                        <a:t>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20574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NPC</a:t>
                      </a:r>
                      <a:r>
                        <a:rPr lang="ko-KR" altLang="en-US" sz="1500" dirty="0"/>
                        <a:t>용 서버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4128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9532108-261C-4360-9898-A9277858D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013622"/>
              </p:ext>
            </p:extLst>
          </p:nvPr>
        </p:nvGraphicFramePr>
        <p:xfrm>
          <a:off x="610259" y="1713434"/>
          <a:ext cx="8373918" cy="2080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184785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레벨 디자인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모델링 및 </a:t>
                      </a:r>
                      <a:r>
                        <a:rPr lang="ko-KR" altLang="en-US" sz="1500" dirty="0" err="1"/>
                        <a:t>리깅</a:t>
                      </a:r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이펙트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UI</a:t>
                      </a:r>
                      <a:r>
                        <a:rPr lang="ko-KR" altLang="en-US" sz="1500" dirty="0"/>
                        <a:t>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85463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사운드 재생 처리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38044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중립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39547"/>
                  </a:ext>
                </a:extLst>
              </a:tr>
            </a:tbl>
          </a:graphicData>
        </a:graphic>
      </p:graphicFrame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D4EC24F6-4E37-47E4-A343-7386B2B5206E}"/>
              </a:ext>
            </a:extLst>
          </p:cNvPr>
          <p:cNvSpPr/>
          <p:nvPr/>
        </p:nvSpPr>
        <p:spPr>
          <a:xfrm>
            <a:off x="7407482" y="631316"/>
            <a:ext cx="1577555" cy="285779"/>
          </a:xfrm>
          <a:prstGeom prst="flowChartInputOutpu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이용선</a:t>
            </a:r>
          </a:p>
        </p:txBody>
      </p:sp>
      <p:sp>
        <p:nvSpPr>
          <p:cNvPr id="13" name="순서도: 데이터 12">
            <a:extLst>
              <a:ext uri="{FF2B5EF4-FFF2-40B4-BE49-F238E27FC236}">
                <a16:creationId xmlns:a16="http://schemas.microsoft.com/office/drawing/2014/main" id="{1ACB9D34-B647-4CA0-8EB2-5074636BCE64}"/>
              </a:ext>
            </a:extLst>
          </p:cNvPr>
          <p:cNvSpPr/>
          <p:nvPr/>
        </p:nvSpPr>
        <p:spPr>
          <a:xfrm>
            <a:off x="7113867" y="902102"/>
            <a:ext cx="1556159" cy="285779"/>
          </a:xfrm>
          <a:prstGeom prst="flowChartInputOutpu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김선필</a:t>
            </a:r>
          </a:p>
        </p:txBody>
      </p:sp>
    </p:spTree>
    <p:extLst>
      <p:ext uri="{BB962C8B-B14F-4D97-AF65-F5344CB8AC3E}">
        <p14:creationId xmlns:p14="http://schemas.microsoft.com/office/powerpoint/2010/main" val="118671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설명 부족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본인의 파트를 본인이 설명할 수 있는 만큼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사진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동영상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(Gif)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사용하여 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매주 주간 보고서 내용만 잘 써도 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잘 </a:t>
            </a:r>
            <a:r>
              <a:rPr lang="ko-KR" altLang="en-US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나올듯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 미리 준비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7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부분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팀 별 구분 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 변경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 모습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외적 부분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 타임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5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효용기반 의사결정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선택을 보여줄 방법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Raven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처럼 가중치를 표현할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아니면 다른 방법이 있을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교수님들의 질문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블로그 내용 및 참고문헌 참고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https://blog.naver.com/PostView.nhn?blogId=devdeepblue&amp;logNo=220289807509&amp;proxyReferer=https%3A%2F%2Fwww.google.co.kr%2F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2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2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스태틱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오브젝트 라이트 처리 함수 확인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Astar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엣지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생성 미리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해서 파일로 저장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지형 생성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랜더링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방법 변경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라인 몬스터 </a:t>
            </a: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개선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중립 몬스터 </a:t>
            </a: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카툰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렌더링 적용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스케치 이펙트 적용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전장의 안개 적용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부쉬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제작 및 적용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기간 내 적용 불가 일정 제거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7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중립 몬스터 </a:t>
            </a: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근접 공격 </a:t>
            </a: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원거리 공격 상태 추가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점령 후 </a:t>
            </a: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변화 적용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기본 </a:t>
            </a: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특수 공격 상태 추가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점령 후 </a:t>
            </a: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변화적용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0374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1809</TotalTime>
  <Words>766</Words>
  <Application>Microsoft Office PowerPoint</Application>
  <PresentationFormat>화면 슬라이드 쇼(4:3)</PresentationFormat>
  <Paragraphs>235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돋움</vt:lpstr>
      <vt:lpstr>맑은 고딕</vt:lpstr>
      <vt:lpstr>Franklin Gothic Book</vt:lpstr>
      <vt:lpstr>Crop</vt:lpstr>
      <vt:lpstr>중점 연구분야 및 기술적 요소</vt:lpstr>
      <vt:lpstr>개발일정 및 구성원 역할분담</vt:lpstr>
      <vt:lpstr>개발일정 및 구성원 역할분담</vt:lpstr>
      <vt:lpstr>중간 발표 문제점 (발표)</vt:lpstr>
      <vt:lpstr>중간 발표 문제점 (게임 플레이)</vt:lpstr>
      <vt:lpstr>중간 발표 문제점 (인공지능)</vt:lpstr>
      <vt:lpstr>보완 사항 및 앞으로 일정- 정휘현</vt:lpstr>
      <vt:lpstr>보완 사항 및 앞으로 일정- 김나단</vt:lpstr>
      <vt:lpstr>보완 사항 및 앞으로 일정- 김나단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김선필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ND K</dc:creator>
  <cp:lastModifiedBy>ND K</cp:lastModifiedBy>
  <cp:revision>320</cp:revision>
  <dcterms:created xsi:type="dcterms:W3CDTF">2017-11-27T13:46:01Z</dcterms:created>
  <dcterms:modified xsi:type="dcterms:W3CDTF">2018-07-16T03:24:22Z</dcterms:modified>
</cp:coreProperties>
</file>