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71" r:id="rId4"/>
    <p:sldId id="281" r:id="rId5"/>
    <p:sldId id="289" r:id="rId6"/>
    <p:sldId id="296" r:id="rId7"/>
    <p:sldId id="297" r:id="rId8"/>
    <p:sldId id="290" r:id="rId9"/>
    <p:sldId id="291" r:id="rId10"/>
    <p:sldId id="292" r:id="rId11"/>
    <p:sldId id="293" r:id="rId12"/>
    <p:sldId id="294" r:id="rId13"/>
    <p:sldId id="295" r:id="rId14"/>
    <p:sldId id="29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1925"/>
    <a:srgbClr val="3F9F30"/>
    <a:srgbClr val="92D050"/>
    <a:srgbClr val="FF1919"/>
    <a:srgbClr val="FFF300"/>
    <a:srgbClr val="5C5C5C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41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CF4B6-C8D6-438C-8B7D-E8AF3EC6F65B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E7C36-DFCF-4E97-A020-86AC1B983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92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7C0C2C-FB57-479D-BE7F-6EC34BF7043C}" type="datetime1">
              <a:rPr lang="en-US" altLang="ko-KR" smtClean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8346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08E6-C353-4980-BC35-3BA553F61D46}" type="datetime1">
              <a:rPr lang="en-US" altLang="ko-KR" smtClean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0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33ED-602B-46D4-AC4E-A3EC8D1FE08B}" type="datetime1">
              <a:rPr lang="en-US" altLang="ko-KR" smtClean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8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6F40-FDE7-4477-94C1-42AFCA093BA3}" type="datetime1">
              <a:rPr lang="en-US" altLang="ko-KR" smtClean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5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AD4DDD-EA1C-4615-97C2-D68EC457B4CF}" type="datetime1">
              <a:rPr lang="en-US" altLang="ko-KR" smtClean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38066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03C5-1E3C-44BE-9E2F-087D284D2C5D}" type="datetime1">
              <a:rPr lang="en-US" altLang="ko-KR" smtClean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7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4308-201A-4967-870E-1ACB91AA6D8E}" type="datetime1">
              <a:rPr lang="en-US" altLang="ko-KR" smtClean="0"/>
              <a:t>11/9/2018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4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91EA-DA61-4C24-8C9E-58C8105C0CDC}" type="datetime1">
              <a:rPr lang="en-US" altLang="ko-KR" smtClean="0"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1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23BC-FE77-4485-B606-6CBA74C5D36E}" type="datetime1">
              <a:rPr lang="en-US" altLang="ko-KR" smtClean="0"/>
              <a:t>11/9/2018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6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8D6C14-1859-4DDA-AD38-00DE62AE1826}" type="datetime1">
              <a:rPr lang="en-US" altLang="ko-KR" smtClean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911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734E95-C037-429B-8B5F-D0FAB25DE16C}" type="datetime1">
              <a:rPr lang="en-US" altLang="ko-KR" smtClean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227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E0770D22-4CCF-46DD-9D25-F19CC4764808}" type="datetime1">
              <a:rPr lang="en-US" altLang="ko-KR" smtClean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43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A25DB7F-7E3C-404A-A1C7-3A678FCBD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2614" y="3525891"/>
            <a:ext cx="5123755" cy="638843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 작품 중간발표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F2FAF3A1-8CC6-4C3C-9D4B-691A741AA8EC}"/>
              </a:ext>
            </a:extLst>
          </p:cNvPr>
          <p:cNvSpPr txBox="1">
            <a:spLocks/>
          </p:cNvSpPr>
          <p:nvPr/>
        </p:nvSpPr>
        <p:spPr>
          <a:xfrm>
            <a:off x="3048694" y="4579212"/>
            <a:ext cx="5123755" cy="116619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1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2013180003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2013180036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정휘현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2013182011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김선필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2013182034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BB96C9A-CE6A-4D99-9EA8-756C17C90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843742"/>
              </p:ext>
            </p:extLst>
          </p:nvPr>
        </p:nvGraphicFramePr>
        <p:xfrm>
          <a:off x="7100344" y="601482"/>
          <a:ext cx="1469887" cy="83703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69887">
                  <a:extLst>
                    <a:ext uri="{9D8B030D-6E8A-4147-A177-3AD203B41FA5}">
                      <a16:colId xmlns:a16="http://schemas.microsoft.com/office/drawing/2014/main" val="241491827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교수님 확인란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5093427"/>
                  </a:ext>
                </a:extLst>
              </a:tr>
              <a:tr h="55128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9460920"/>
                  </a:ext>
                </a:extLst>
              </a:tr>
            </a:tbl>
          </a:graphicData>
        </a:graphic>
      </p:graphicFrame>
      <p:sp>
        <p:nvSpPr>
          <p:cNvPr id="9" name="제목 1">
            <a:extLst>
              <a:ext uri="{FF2B5EF4-FFF2-40B4-BE49-F238E27FC236}">
                <a16:creationId xmlns:a16="http://schemas.microsoft.com/office/drawing/2014/main" id="{E10FCAEF-13B3-446B-A8F7-AB11931EDEF7}"/>
              </a:ext>
            </a:extLst>
          </p:cNvPr>
          <p:cNvSpPr txBox="1">
            <a:spLocks/>
          </p:cNvSpPr>
          <p:nvPr/>
        </p:nvSpPr>
        <p:spPr>
          <a:xfrm>
            <a:off x="971549" y="2024229"/>
            <a:ext cx="7200900" cy="1060426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D6065D33-DE77-48AC-ABB5-2B5F43A526C3}"/>
              </a:ext>
            </a:extLst>
          </p:cNvPr>
          <p:cNvSpPr txBox="1">
            <a:spLocks/>
          </p:cNvSpPr>
          <p:nvPr/>
        </p:nvSpPr>
        <p:spPr>
          <a:xfrm>
            <a:off x="1288897" y="2643418"/>
            <a:ext cx="6771190" cy="882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Legend of Doodles</a:t>
            </a:r>
          </a:p>
        </p:txBody>
      </p:sp>
    </p:spTree>
    <p:extLst>
      <p:ext uri="{BB962C8B-B14F-4D97-AF65-F5344CB8AC3E}">
        <p14:creationId xmlns:p14="http://schemas.microsoft.com/office/powerpoint/2010/main" val="4247863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내용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3817165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3DS MAX</a:t>
            </a: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를 통한 모델링</a:t>
            </a: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리깅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Substance Painter</a:t>
            </a: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를 통한 텍스처 작업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빌보드를 통한 </a:t>
            </a: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배치 완료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Skill, KDA UI </a:t>
            </a: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화면 배치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오브젝트 클릭 시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Status UI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화면 배치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MiniMap</a:t>
            </a: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을 통한 카메라 이동 구현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911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내용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김선필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381716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서버 </a:t>
            </a: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– IOCP </a:t>
            </a: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 </a:t>
            </a: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sz="19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WSAAsyncSelect</a:t>
            </a: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패킷</a:t>
            </a: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조립</a:t>
            </a: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전송</a:t>
            </a: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분석 기능 구현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AWS(</a:t>
            </a: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서버 이식</a:t>
            </a: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 – </a:t>
            </a: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 연동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303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문제점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72064" y="1837038"/>
            <a:ext cx="3015049" cy="766119"/>
          </a:xfrm>
          <a:prstGeom prst="roundRect">
            <a:avLst>
              <a:gd name="adj" fmla="val 4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정휘현</a:t>
            </a:r>
            <a:endParaRPr lang="en-US" altLang="ko-KR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72064" y="2940908"/>
            <a:ext cx="3015049" cy="766119"/>
          </a:xfrm>
          <a:prstGeom prst="roundRect">
            <a:avLst>
              <a:gd name="adj" fmla="val 4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김나단</a:t>
            </a:r>
            <a:endParaRPr lang="en-US" altLang="ko-KR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972064" y="4044778"/>
            <a:ext cx="3015049" cy="766119"/>
          </a:xfrm>
          <a:prstGeom prst="roundRect">
            <a:avLst>
              <a:gd name="adj" fmla="val 4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이용선</a:t>
            </a:r>
            <a:endParaRPr lang="en-US" altLang="ko-KR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72064" y="5272216"/>
            <a:ext cx="3015049" cy="766119"/>
          </a:xfrm>
          <a:prstGeom prst="roundRect">
            <a:avLst>
              <a:gd name="adj" fmla="val 4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김선필</a:t>
            </a:r>
            <a:endParaRPr lang="en-US" altLang="ko-KR" dirty="0"/>
          </a:p>
        </p:txBody>
      </p:sp>
      <p:sp>
        <p:nvSpPr>
          <p:cNvPr id="14" name="오른쪽 화살표 13"/>
          <p:cNvSpPr/>
          <p:nvPr/>
        </p:nvSpPr>
        <p:spPr>
          <a:xfrm>
            <a:off x="4036540" y="1960605"/>
            <a:ext cx="1507524" cy="518984"/>
          </a:xfrm>
          <a:prstGeom prst="rightArrow">
            <a:avLst>
              <a:gd name="adj1" fmla="val 50000"/>
              <a:gd name="adj2" fmla="val 127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544064" y="1837038"/>
            <a:ext cx="3015049" cy="766119"/>
          </a:xfrm>
          <a:prstGeom prst="roundRect">
            <a:avLst>
              <a:gd name="adj" fmla="val 4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애니메이션 작업 미완성</a:t>
            </a:r>
            <a:endParaRPr lang="en-US" altLang="ko-KR" sz="1600"/>
          </a:p>
          <a:p>
            <a:pPr algn="ctr"/>
            <a:r>
              <a:rPr lang="ko-KR" altLang="en-US" sz="1600"/>
              <a:t>랜더링 공간분할 </a:t>
            </a:r>
            <a:r>
              <a:rPr lang="en-US" altLang="ko-KR" sz="1600"/>
              <a:t>,</a:t>
            </a:r>
            <a:r>
              <a:rPr lang="ko-KR" altLang="en-US" sz="1600"/>
              <a:t>인공지능</a:t>
            </a:r>
            <a:endParaRPr lang="en-US" altLang="ko-KR" sz="16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593491" y="2940908"/>
            <a:ext cx="3015049" cy="766119"/>
          </a:xfrm>
          <a:prstGeom prst="roundRect">
            <a:avLst>
              <a:gd name="adj" fmla="val 4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카툰</a:t>
            </a:r>
            <a:r>
              <a:rPr lang="ko-KR" altLang="en-US" sz="1600" dirty="0"/>
              <a:t> 렌더링</a:t>
            </a:r>
            <a:r>
              <a:rPr lang="en-US" altLang="ko-KR" sz="1600" dirty="0"/>
              <a:t>, </a:t>
            </a:r>
          </a:p>
          <a:p>
            <a:pPr algn="ctr"/>
            <a:r>
              <a:rPr lang="ko-KR" altLang="en-US" sz="1600" dirty="0"/>
              <a:t>스케치 이펙트</a:t>
            </a:r>
            <a:r>
              <a:rPr lang="en-US" altLang="ko-KR" sz="1600" dirty="0"/>
              <a:t>, FSM, </a:t>
            </a:r>
            <a:r>
              <a:rPr lang="ko-KR" altLang="en-US" sz="1600" dirty="0"/>
              <a:t>인공지능</a:t>
            </a:r>
            <a:endParaRPr lang="en-US" altLang="ko-KR" sz="16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560540" y="4044778"/>
            <a:ext cx="3015049" cy="766119"/>
          </a:xfrm>
          <a:prstGeom prst="roundRect">
            <a:avLst>
              <a:gd name="adj" fmla="val 4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UI</a:t>
            </a:r>
            <a:r>
              <a:rPr lang="ko-KR" altLang="en-US" sz="1600" dirty="0"/>
              <a:t>처리 </a:t>
            </a:r>
            <a:r>
              <a:rPr lang="en-US" altLang="ko-KR" sz="1600" dirty="0"/>
              <a:t>, </a:t>
            </a:r>
            <a:r>
              <a:rPr lang="ko-KR" altLang="en-US" sz="1600" dirty="0"/>
              <a:t>몬스터 </a:t>
            </a:r>
            <a:r>
              <a:rPr lang="en-US" altLang="ko-KR" sz="1600" dirty="0"/>
              <a:t>FSM, </a:t>
            </a:r>
          </a:p>
          <a:p>
            <a:pPr algn="ctr"/>
            <a:r>
              <a:rPr lang="ko-KR" altLang="en-US" sz="1600" dirty="0"/>
              <a:t>빌보드</a:t>
            </a:r>
            <a:r>
              <a:rPr lang="en-US" altLang="ko-KR" sz="1600" dirty="0"/>
              <a:t> </a:t>
            </a:r>
            <a:r>
              <a:rPr lang="ko-KR" altLang="en-US" sz="1600" dirty="0"/>
              <a:t>이펙트</a:t>
            </a:r>
            <a:r>
              <a:rPr lang="en-US" altLang="ko-KR" sz="1600" dirty="0"/>
              <a:t>, </a:t>
            </a:r>
            <a:r>
              <a:rPr lang="ko-KR" altLang="en-US" sz="1600" dirty="0"/>
              <a:t>사운드 재생</a:t>
            </a:r>
            <a:endParaRPr lang="en-US" altLang="ko-KR" sz="1600" dirty="0"/>
          </a:p>
          <a:p>
            <a:pPr algn="ctr"/>
            <a:r>
              <a:rPr lang="ko-KR" altLang="en-US" sz="1600" dirty="0"/>
              <a:t>추가 모델링</a:t>
            </a:r>
            <a:endParaRPr lang="en-US" altLang="ko-KR" sz="16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601729" y="5272216"/>
            <a:ext cx="3015049" cy="766119"/>
          </a:xfrm>
          <a:prstGeom prst="roundRect">
            <a:avLst>
              <a:gd name="adj" fmla="val 4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AWS, </a:t>
            </a:r>
            <a:r>
              <a:rPr lang="ko-KR" altLang="en-US" sz="1600" dirty="0" err="1"/>
              <a:t>멀티쓰레드</a:t>
            </a:r>
            <a:endParaRPr lang="en-US" altLang="ko-KR" sz="1600" dirty="0"/>
          </a:p>
          <a:p>
            <a:pPr algn="ctr"/>
            <a:r>
              <a:rPr lang="ko-KR" altLang="en-US" sz="1600" dirty="0"/>
              <a:t>로비와 방 시스템</a:t>
            </a:r>
            <a:endParaRPr lang="en-US" altLang="ko-KR" sz="1600" dirty="0"/>
          </a:p>
          <a:p>
            <a:pPr algn="ctr"/>
            <a:r>
              <a:rPr lang="ko-KR" altLang="en-US" sz="1600" dirty="0"/>
              <a:t>서버 부하</a:t>
            </a:r>
            <a:endParaRPr lang="en-US" altLang="ko-KR" sz="1600" dirty="0"/>
          </a:p>
        </p:txBody>
      </p:sp>
      <p:sp>
        <p:nvSpPr>
          <p:cNvPr id="15" name="오른쪽 화살표 14"/>
          <p:cNvSpPr/>
          <p:nvPr/>
        </p:nvSpPr>
        <p:spPr>
          <a:xfrm>
            <a:off x="4067944" y="4149080"/>
            <a:ext cx="1507524" cy="518984"/>
          </a:xfrm>
          <a:prstGeom prst="rightArrow">
            <a:avLst>
              <a:gd name="adj1" fmla="val 50000"/>
              <a:gd name="adj2" fmla="val 127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4053016" y="3064475"/>
            <a:ext cx="1507524" cy="518984"/>
          </a:xfrm>
          <a:prstGeom prst="rightArrow">
            <a:avLst>
              <a:gd name="adj1" fmla="val 50000"/>
              <a:gd name="adj2" fmla="val 127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4094205" y="5395783"/>
            <a:ext cx="1507524" cy="518984"/>
          </a:xfrm>
          <a:prstGeom prst="rightArrow">
            <a:avLst>
              <a:gd name="adj1" fmla="val 50000"/>
              <a:gd name="adj2" fmla="val 127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92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해결 방안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72064" y="1837038"/>
            <a:ext cx="3015049" cy="766119"/>
          </a:xfrm>
          <a:prstGeom prst="roundRect">
            <a:avLst>
              <a:gd name="adj" fmla="val 4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정휘현</a:t>
            </a:r>
            <a:endParaRPr lang="en-US" altLang="ko-KR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72064" y="2940908"/>
            <a:ext cx="3015049" cy="766119"/>
          </a:xfrm>
          <a:prstGeom prst="roundRect">
            <a:avLst>
              <a:gd name="adj" fmla="val 4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김나단</a:t>
            </a:r>
            <a:endParaRPr lang="en-US" altLang="ko-KR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972064" y="4044778"/>
            <a:ext cx="3015049" cy="766119"/>
          </a:xfrm>
          <a:prstGeom prst="roundRect">
            <a:avLst>
              <a:gd name="adj" fmla="val 4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이용선</a:t>
            </a:r>
            <a:endParaRPr lang="en-US" altLang="ko-KR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72064" y="5272216"/>
            <a:ext cx="3015049" cy="766119"/>
          </a:xfrm>
          <a:prstGeom prst="roundRect">
            <a:avLst>
              <a:gd name="adj" fmla="val 4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김선필</a:t>
            </a:r>
            <a:endParaRPr lang="en-US" altLang="ko-KR" dirty="0"/>
          </a:p>
        </p:txBody>
      </p:sp>
      <p:sp>
        <p:nvSpPr>
          <p:cNvPr id="14" name="오른쪽 화살표 13"/>
          <p:cNvSpPr/>
          <p:nvPr/>
        </p:nvSpPr>
        <p:spPr>
          <a:xfrm>
            <a:off x="4036540" y="1960605"/>
            <a:ext cx="1507524" cy="518984"/>
          </a:xfrm>
          <a:prstGeom prst="rightArrow">
            <a:avLst>
              <a:gd name="adj1" fmla="val 50000"/>
              <a:gd name="adj2" fmla="val 127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593491" y="2940908"/>
            <a:ext cx="3015049" cy="766119"/>
          </a:xfrm>
          <a:prstGeom prst="roundRect">
            <a:avLst>
              <a:gd name="adj" fmla="val 4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셰이더</a:t>
            </a:r>
            <a:r>
              <a:rPr lang="ko-KR" altLang="en-US" sz="1600" dirty="0"/>
              <a:t> 프로세스 적용</a:t>
            </a:r>
            <a:r>
              <a:rPr lang="en-US" altLang="ko-KR" sz="1600" dirty="0"/>
              <a:t>,</a:t>
            </a:r>
          </a:p>
          <a:p>
            <a:pPr algn="ctr"/>
            <a:r>
              <a:rPr lang="ko-KR" altLang="en-US" sz="1600" dirty="0" err="1"/>
              <a:t>미니언</a:t>
            </a:r>
            <a:r>
              <a:rPr lang="ko-KR" altLang="en-US" sz="1600" dirty="0"/>
              <a:t> </a:t>
            </a:r>
            <a:r>
              <a:rPr lang="en-US" altLang="ko-KR" sz="1600" dirty="0"/>
              <a:t>FSM </a:t>
            </a:r>
            <a:r>
              <a:rPr lang="ko-KR" altLang="en-US" sz="1600" dirty="0"/>
              <a:t>적용</a:t>
            </a:r>
            <a:r>
              <a:rPr lang="en-US" altLang="ko-KR" sz="1600" dirty="0"/>
              <a:t>, </a:t>
            </a:r>
          </a:p>
          <a:p>
            <a:pPr algn="ctr"/>
            <a:r>
              <a:rPr lang="ko-KR" altLang="en-US" sz="1600" dirty="0"/>
              <a:t>인공지능 연구 및 적용</a:t>
            </a:r>
            <a:endParaRPr lang="en-US" altLang="ko-KR" sz="16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560540" y="4044778"/>
            <a:ext cx="3015049" cy="766119"/>
          </a:xfrm>
          <a:prstGeom prst="roundRect">
            <a:avLst>
              <a:gd name="adj" fmla="val 4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빌보드 이펙트</a:t>
            </a:r>
            <a:r>
              <a:rPr lang="en-US" altLang="ko-KR" sz="1600" dirty="0"/>
              <a:t>, </a:t>
            </a:r>
          </a:p>
          <a:p>
            <a:pPr algn="ctr"/>
            <a:r>
              <a:rPr lang="ko-KR" altLang="en-US" sz="1600" dirty="0"/>
              <a:t>몬스터 </a:t>
            </a:r>
            <a:r>
              <a:rPr lang="en-US" altLang="ko-KR" sz="1600" dirty="0"/>
              <a:t>FSM </a:t>
            </a:r>
            <a:r>
              <a:rPr lang="ko-KR" altLang="en-US" sz="1600" dirty="0"/>
              <a:t>제작</a:t>
            </a:r>
            <a:endParaRPr lang="en-US" altLang="ko-KR" sz="1600" dirty="0"/>
          </a:p>
          <a:p>
            <a:pPr algn="ctr"/>
            <a:r>
              <a:rPr lang="ko-KR" altLang="en-US" sz="1600" dirty="0"/>
              <a:t>사운드 재생 처리</a:t>
            </a:r>
            <a:endParaRPr lang="en-US" altLang="ko-KR" sz="16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601729" y="5272216"/>
            <a:ext cx="3015049" cy="766119"/>
          </a:xfrm>
          <a:prstGeom prst="roundRect">
            <a:avLst>
              <a:gd name="adj" fmla="val 4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성능테스트</a:t>
            </a:r>
            <a:endParaRPr lang="en-US" altLang="ko-KR" sz="1600" dirty="0"/>
          </a:p>
          <a:p>
            <a:pPr algn="ctr"/>
            <a:r>
              <a:rPr lang="en-US" altLang="ko-KR" sz="1600" dirty="0"/>
              <a:t>AWS </a:t>
            </a:r>
            <a:r>
              <a:rPr lang="ko-KR" altLang="en-US" sz="1600" dirty="0"/>
              <a:t>업그레이드</a:t>
            </a:r>
            <a:endParaRPr lang="en-US" altLang="ko-KR" sz="1600" dirty="0"/>
          </a:p>
          <a:p>
            <a:pPr algn="ctr"/>
            <a:r>
              <a:rPr lang="ko-KR" altLang="en-US" sz="1600" dirty="0"/>
              <a:t>수업</a:t>
            </a:r>
            <a:r>
              <a:rPr lang="en-US" altLang="ko-KR" sz="1600" dirty="0"/>
              <a:t>, </a:t>
            </a:r>
            <a:r>
              <a:rPr lang="ko-KR" altLang="en-US" sz="1600" dirty="0"/>
              <a:t>질의응답</a:t>
            </a:r>
            <a:endParaRPr lang="en-US" altLang="ko-KR" sz="1600" dirty="0"/>
          </a:p>
        </p:txBody>
      </p:sp>
      <p:sp>
        <p:nvSpPr>
          <p:cNvPr id="15" name="오른쪽 화살표 14"/>
          <p:cNvSpPr/>
          <p:nvPr/>
        </p:nvSpPr>
        <p:spPr>
          <a:xfrm>
            <a:off x="4053016" y="3064475"/>
            <a:ext cx="1507524" cy="518984"/>
          </a:xfrm>
          <a:prstGeom prst="rightArrow">
            <a:avLst>
              <a:gd name="adj1" fmla="val 50000"/>
              <a:gd name="adj2" fmla="val 127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4036540" y="4168345"/>
            <a:ext cx="1507524" cy="518984"/>
          </a:xfrm>
          <a:prstGeom prst="rightArrow">
            <a:avLst>
              <a:gd name="adj1" fmla="val 50000"/>
              <a:gd name="adj2" fmla="val 127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4053016" y="5395783"/>
            <a:ext cx="1507524" cy="518984"/>
          </a:xfrm>
          <a:prstGeom prst="rightArrow">
            <a:avLst>
              <a:gd name="adj1" fmla="val 50000"/>
              <a:gd name="adj2" fmla="val 127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18">
            <a:extLst>
              <a:ext uri="{FF2B5EF4-FFF2-40B4-BE49-F238E27FC236}">
                <a16:creationId xmlns:a16="http://schemas.microsoft.com/office/drawing/2014/main" id="{AEE904C9-F99B-42C0-A564-BE0130446E03}"/>
              </a:ext>
            </a:extLst>
          </p:cNvPr>
          <p:cNvSpPr/>
          <p:nvPr/>
        </p:nvSpPr>
        <p:spPr>
          <a:xfrm>
            <a:off x="5544064" y="1837038"/>
            <a:ext cx="3015049" cy="766119"/>
          </a:xfrm>
          <a:prstGeom prst="roundRect">
            <a:avLst>
              <a:gd name="adj" fmla="val 4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r>
              <a:rPr lang="ko-KR" altLang="en-US" sz="1600" dirty="0"/>
              <a:t>월 중 애니메이션 완료</a:t>
            </a:r>
            <a:endParaRPr lang="en-US" altLang="ko-KR" sz="1600" dirty="0"/>
          </a:p>
          <a:p>
            <a:pPr algn="ctr"/>
            <a:r>
              <a:rPr lang="ko-KR" altLang="en-US" sz="1600" dirty="0"/>
              <a:t>공간분할 알고리즘 조회</a:t>
            </a:r>
            <a:endParaRPr lang="en-US" altLang="ko-KR" sz="1600" dirty="0"/>
          </a:p>
          <a:p>
            <a:pPr algn="ctr"/>
            <a:r>
              <a:rPr lang="ko-KR" altLang="en-US" sz="1600" dirty="0"/>
              <a:t>인공지능 자료조사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43673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 fontScale="90000"/>
          </a:bodyPr>
          <a:lstStyle/>
          <a:p>
            <a:r>
              <a:rPr lang="ko-KR" altLang="en-US" sz="10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데모 시연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04F3F9-DBEC-4C56-A977-5AC96C6A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5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43BA3F-9ACF-4E87-8E9A-AD637E24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E81222-BF76-45E5-BE6E-AD27DEE5DA3B}"/>
              </a:ext>
            </a:extLst>
          </p:cNvPr>
          <p:cNvSpPr txBox="1"/>
          <p:nvPr/>
        </p:nvSpPr>
        <p:spPr>
          <a:xfrm>
            <a:off x="1028700" y="1694605"/>
            <a:ext cx="7491799" cy="389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개요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중점 연구분야 및 기술적 요소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내용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문제점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 방안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357516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개요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466976"/>
            <a:ext cx="7353300" cy="58102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ko-KR" altLang="en-US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지루한 라인전은 없다</a:t>
            </a:r>
            <a:r>
              <a:rPr lang="en-US" altLang="ko-KR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1</a:t>
            </a:r>
            <a:r>
              <a:rPr lang="ko-KR" altLang="en-US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레벨 부터 무쌍으로 달려라</a:t>
            </a:r>
            <a:r>
              <a:rPr lang="en-US" altLang="ko-KR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E5CC95-1986-4157-8929-F084FAD0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B67F5221-1E99-4AA2-8E18-6AEDE6CEE723}"/>
              </a:ext>
            </a:extLst>
          </p:cNvPr>
          <p:cNvSpPr txBox="1">
            <a:spLocks/>
          </p:cNvSpPr>
          <p:nvPr/>
        </p:nvSpPr>
        <p:spPr>
          <a:xfrm>
            <a:off x="790574" y="3471862"/>
            <a:ext cx="7820991" cy="298152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	    2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라인을 가진 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VS 2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 앤 슬래시 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AOS,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라인에는 끊임없이 몬스터 들이 밀려오고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플레이어의 모든 공격은 범위 공격을 한다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몰려드는 몬스터를 빠르게 처리하고 빠르게 레벨 업 하고 빠르게 승리한다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671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중점 연구분야 및 기술적 요소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85451F2-0580-4354-831B-7F337528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D794018B-073B-4603-80F5-199746090C56}"/>
              </a:ext>
            </a:extLst>
          </p:cNvPr>
          <p:cNvSpPr txBox="1">
            <a:spLocks/>
          </p:cNvSpPr>
          <p:nvPr/>
        </p:nvSpPr>
        <p:spPr>
          <a:xfrm>
            <a:off x="1401860" y="2079257"/>
            <a:ext cx="6968938" cy="20889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 분할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충돌 처리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HLSL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쉐이더 프로그래밍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상태에 따른 모델과 애니메이션 변화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98879F45-0F58-41CA-BDA5-B955A5B85AED}"/>
              </a:ext>
            </a:extLst>
          </p:cNvPr>
          <p:cNvSpPr txBox="1">
            <a:spLocks/>
          </p:cNvSpPr>
          <p:nvPr/>
        </p:nvSpPr>
        <p:spPr>
          <a:xfrm>
            <a:off x="1401856" y="4229554"/>
            <a:ext cx="7200900" cy="208899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225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en-US" altLang="ko-KR" sz="322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AWS, IOCP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2B49DDF-52E0-47D9-929D-CE87A4265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713871"/>
              </p:ext>
            </p:extLst>
          </p:nvPr>
        </p:nvGraphicFramePr>
        <p:xfrm>
          <a:off x="860920" y="1367463"/>
          <a:ext cx="7908969" cy="5017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323">
                  <a:extLst>
                    <a:ext uri="{9D8B030D-6E8A-4147-A177-3AD203B41FA5}">
                      <a16:colId xmlns:a16="http://schemas.microsoft.com/office/drawing/2014/main" val="3018131308"/>
                    </a:ext>
                  </a:extLst>
                </a:gridCol>
                <a:gridCol w="5272646">
                  <a:extLst>
                    <a:ext uri="{9D8B030D-6E8A-4147-A177-3AD203B41FA5}">
                      <a16:colId xmlns:a16="http://schemas.microsoft.com/office/drawing/2014/main" val="471052557"/>
                    </a:ext>
                  </a:extLst>
                </a:gridCol>
              </a:tblGrid>
              <a:tr h="736068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1400" dirty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dirty="0"/>
                        <a:t>Client</a:t>
                      </a: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FBX </a:t>
                      </a:r>
                      <a:r>
                        <a:rPr lang="ko-KR" altLang="en-US" sz="18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익스포터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제작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359200"/>
                  </a:ext>
                </a:extLst>
              </a:tr>
              <a:tr h="736068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 분할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렌더링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공간분할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584331"/>
                  </a:ext>
                </a:extLst>
              </a:tr>
              <a:tr h="7098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포스트 프로세싱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16281"/>
                  </a:ext>
                </a:extLst>
              </a:tr>
              <a:tr h="7624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상태에 따른 모델과 애니메이션 변화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412222"/>
                  </a:ext>
                </a:extLst>
              </a:tr>
              <a:tr h="690916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b="1" dirty="0"/>
                        <a:t>Server</a:t>
                      </a:r>
                      <a:endParaRPr lang="ko-KR" altLang="en-US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Overlapped IO, Thread Pool, Completion Queue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5143444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AWS(Amazon Web Service)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IOCP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연동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72091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상황을 분석하고 적용하는 인공지능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7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3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연구목적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381716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DirectX12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3d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프레임 워크 제작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3Ds Max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모델 제작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포스트 프로세싱</a:t>
            </a:r>
            <a:endParaRPr lang="en-US" altLang="ko-KR" sz="21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- Cell Shading</a:t>
            </a:r>
          </a:p>
          <a:p>
            <a:pPr marL="397754" lvl="1" indent="0">
              <a:lnSpc>
                <a:spcPct val="100000"/>
              </a:lnSpc>
              <a:buNone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- Sketch Effect</a:t>
            </a:r>
          </a:p>
          <a:p>
            <a:pPr marL="457200" indent="-457200">
              <a:lnSpc>
                <a:spcPct val="160000"/>
              </a:lnSpc>
              <a:buFont typeface="+mj-lt"/>
              <a:buAutoNum type="alphaUcPeriod" startAt="4"/>
            </a:pPr>
            <a:r>
              <a:rPr lang="ko-KR" altLang="en-US" sz="195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 제작</a:t>
            </a:r>
            <a:endParaRPr lang="en-US" altLang="ko-KR" sz="195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 startAt="4"/>
            </a:pPr>
            <a:r>
              <a:rPr lang="ko-KR" altLang="en-US" sz="195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캐릭터 특성에 따른 모델과 애니메이션 변화</a:t>
            </a:r>
            <a:endParaRPr lang="en-US" altLang="ko-KR" sz="195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166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42B0A37F-8C29-4E24-8519-EB0FED80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순서도: 데이터 4">
            <a:extLst>
              <a:ext uri="{FF2B5EF4-FFF2-40B4-BE49-F238E27FC236}">
                <a16:creationId xmlns:a16="http://schemas.microsoft.com/office/drawing/2014/main" id="{EEF402F6-1525-47E5-A834-5CF6806CDCB9}"/>
              </a:ext>
            </a:extLst>
          </p:cNvPr>
          <p:cNvSpPr/>
          <p:nvPr/>
        </p:nvSpPr>
        <p:spPr>
          <a:xfrm>
            <a:off x="7408800" y="630002"/>
            <a:ext cx="1555200" cy="285779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정휘현</a:t>
            </a:r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7D755F6A-A687-4681-9992-298D033C3BC9}"/>
              </a:ext>
            </a:extLst>
          </p:cNvPr>
          <p:cNvSpPr/>
          <p:nvPr/>
        </p:nvSpPr>
        <p:spPr>
          <a:xfrm>
            <a:off x="7113600" y="903602"/>
            <a:ext cx="1555200" cy="285779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김나단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982FD8E-26F0-461D-A6F9-C914687E4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024161"/>
              </p:ext>
            </p:extLst>
          </p:nvPr>
        </p:nvGraphicFramePr>
        <p:xfrm>
          <a:off x="612003" y="4240802"/>
          <a:ext cx="8391584" cy="1607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프레임 워크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4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라인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쉐이더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712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중립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75192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1C5FF75-C106-4F3A-BD92-3FD6EF226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131641"/>
              </p:ext>
            </p:extLst>
          </p:nvPr>
        </p:nvGraphicFramePr>
        <p:xfrm>
          <a:off x="612003" y="1713601"/>
          <a:ext cx="8391584" cy="1485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14388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190514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FBX</a:t>
                      </a:r>
                      <a:r>
                        <a:rPr lang="ko-KR" altLang="en-US" sz="1500" dirty="0"/>
                        <a:t> 익스포터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 rowSpan="4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 디버그</a:t>
                      </a:r>
                    </a:p>
                  </a:txBody>
                  <a:tcPr marL="68580" marR="68580" marT="34291" marB="34291" anchor="ctr"/>
                </a:tc>
                <a:tc rowSpan="4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적용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13651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충돌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333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CE871C15-ED43-4E78-ADDE-82B0B52D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EF1606B-209D-4EA7-B66C-22A8AB3A6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681526"/>
              </p:ext>
            </p:extLst>
          </p:nvPr>
        </p:nvGraphicFramePr>
        <p:xfrm>
          <a:off x="610257" y="4239243"/>
          <a:ext cx="8391567" cy="1819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795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193813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1820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5947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235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199798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19353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11369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3677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1223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194166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1421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198973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9224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195676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5703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199197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323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AWS(Amazon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Web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Server)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5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 rowSpan="5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IOCP</a:t>
                      </a:r>
                      <a:r>
                        <a:rPr lang="ko-KR" altLang="en-US" sz="1200" dirty="0"/>
                        <a:t> 프레임워크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41776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클라이언트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11471"/>
                  </a:ext>
                </a:extLst>
              </a:tr>
              <a:tr h="306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IOCP</a:t>
                      </a:r>
                      <a:r>
                        <a:rPr lang="ko-KR" altLang="en-US" sz="1500" dirty="0"/>
                        <a:t> 패킷 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4442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AWS-</a:t>
                      </a:r>
                      <a:r>
                        <a:rPr lang="ko-KR" altLang="en-US" sz="1500" dirty="0" err="1"/>
                        <a:t>클라</a:t>
                      </a:r>
                      <a:r>
                        <a:rPr lang="ko-KR" altLang="en-US" sz="1500" dirty="0"/>
                        <a:t>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20574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9532108-261C-4360-9898-A9277858D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783105"/>
              </p:ext>
            </p:extLst>
          </p:nvPr>
        </p:nvGraphicFramePr>
        <p:xfrm>
          <a:off x="610259" y="1713434"/>
          <a:ext cx="8373918" cy="178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184785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62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레벨 디자인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5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5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모델링 및 </a:t>
                      </a:r>
                      <a:r>
                        <a:rPr lang="ko-KR" altLang="en-US" sz="1500" dirty="0" err="1"/>
                        <a:t>리깅</a:t>
                      </a:r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이펙트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UI</a:t>
                      </a:r>
                      <a:r>
                        <a:rPr lang="ko-KR" altLang="en-US" sz="1500" dirty="0"/>
                        <a:t>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685463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사운드 재생 처리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38044"/>
                  </a:ext>
                </a:extLst>
              </a:tr>
            </a:tbl>
          </a:graphicData>
        </a:graphic>
      </p:graphicFrame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D4EC24F6-4E37-47E4-A343-7386B2B5206E}"/>
              </a:ext>
            </a:extLst>
          </p:cNvPr>
          <p:cNvSpPr/>
          <p:nvPr/>
        </p:nvSpPr>
        <p:spPr>
          <a:xfrm>
            <a:off x="7407482" y="631316"/>
            <a:ext cx="1577555" cy="285779"/>
          </a:xfrm>
          <a:prstGeom prst="flowChartInputOutpu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이용선</a:t>
            </a:r>
          </a:p>
        </p:txBody>
      </p:sp>
      <p:sp>
        <p:nvSpPr>
          <p:cNvPr id="13" name="순서도: 데이터 12">
            <a:extLst>
              <a:ext uri="{FF2B5EF4-FFF2-40B4-BE49-F238E27FC236}">
                <a16:creationId xmlns:a16="http://schemas.microsoft.com/office/drawing/2014/main" id="{1ACB9D34-B647-4CA0-8EB2-5074636BCE64}"/>
              </a:ext>
            </a:extLst>
          </p:cNvPr>
          <p:cNvSpPr/>
          <p:nvPr/>
        </p:nvSpPr>
        <p:spPr>
          <a:xfrm>
            <a:off x="7113867" y="902102"/>
            <a:ext cx="1556159" cy="285779"/>
          </a:xfrm>
          <a:prstGeom prst="flowChartInputOutpu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김선필</a:t>
            </a:r>
          </a:p>
        </p:txBody>
      </p:sp>
    </p:spTree>
    <p:extLst>
      <p:ext uri="{BB962C8B-B14F-4D97-AF65-F5344CB8AC3E}">
        <p14:creationId xmlns:p14="http://schemas.microsoft.com/office/powerpoint/2010/main" val="1186714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내용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정휘현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475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HLSL</a:t>
            </a: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 </a:t>
            </a:r>
            <a:r>
              <a:rPr lang="ko-KR" altLang="en-US" sz="23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스키닝</a:t>
            </a: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애니메이션 적용</a:t>
            </a:r>
            <a:endParaRPr lang="en-US" altLang="ko-KR" sz="230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원하는 타이밍에 장비 모델 변화</a:t>
            </a:r>
            <a:endParaRPr lang="en-US" altLang="ko-KR" sz="230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Collision</a:t>
            </a: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Manager</a:t>
            </a: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구현 </a:t>
            </a:r>
            <a:endParaRPr lang="en-US" altLang="ko-KR" sz="230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2" indent="0">
              <a:lnSpc>
                <a:spcPct val="160000"/>
              </a:lnSpc>
              <a:buNone/>
            </a:pPr>
            <a:r>
              <a:rPr lang="en-US" altLang="ko-KR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	– </a:t>
            </a: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충돌체끼리 밀어내기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2" indent="0">
              <a:lnSpc>
                <a:spcPct val="160000"/>
              </a:lnSpc>
              <a:buNone/>
            </a:pPr>
            <a:r>
              <a:rPr lang="en-US" altLang="ko-KR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	– </a:t>
            </a: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스킬의 종류에 따라 원형</a:t>
            </a:r>
            <a:r>
              <a:rPr lang="en-US" altLang="ko-KR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부채꼴 형의 충돌 요청과 처리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2" indent="0">
              <a:lnSpc>
                <a:spcPct val="160000"/>
              </a:lnSpc>
              <a:buNone/>
            </a:pPr>
            <a:r>
              <a:rPr lang="en-US" altLang="ko-KR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	– </a:t>
            </a: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충돌처리 공간분할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툴 작업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FBX Exporter - </a:t>
            </a: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모델의 정점 정보와 </a:t>
            </a:r>
            <a:r>
              <a:rPr lang="en-US" altLang="ko-KR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UV, </a:t>
            </a: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애니메이션 정보 추출</a:t>
            </a:r>
            <a:endParaRPr lang="en-US" altLang="ko-KR" sz="230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3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Transporm</a:t>
            </a:r>
            <a:r>
              <a:rPr lang="en-US" altLang="ko-KR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Exporter – </a:t>
            </a: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유니티 환경에서 모델의</a:t>
            </a:r>
            <a:r>
              <a:rPr lang="en-US" altLang="ko-KR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배치정보를 모델 종류</a:t>
            </a:r>
            <a:r>
              <a:rPr lang="en-US" altLang="ko-KR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  <a:r>
              <a:rPr lang="en-US" altLang="ko-KR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회전</a:t>
            </a:r>
            <a:r>
              <a:rPr lang="en-US" altLang="ko-KR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크기 추출</a:t>
            </a:r>
            <a:r>
              <a:rPr lang="en-US" altLang="ko-KR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애니메이션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3DS MAX</a:t>
            </a: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를 통한 애니메이션 제작</a:t>
            </a:r>
            <a:endParaRPr lang="en-US" altLang="ko-KR" sz="230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0352" lvl="1" indent="0">
              <a:lnSpc>
                <a:spcPct val="160000"/>
              </a:lnSpc>
              <a:buNone/>
            </a:pP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23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내용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381716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제작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Light </a:t>
            </a: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처리 </a:t>
            </a: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– Oren-</a:t>
            </a:r>
            <a:r>
              <a:rPr lang="en-US" altLang="ko-KR" sz="19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Nayar</a:t>
            </a: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Cook-Torrance –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길 찾기 알고리즘 적용 </a:t>
            </a: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sz="19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Astar</a:t>
            </a: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–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이동 가능 구역 설정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4827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1608</TotalTime>
  <Words>512</Words>
  <Application>Microsoft Office PowerPoint</Application>
  <PresentationFormat>화면 슬라이드 쇼(4:3)</PresentationFormat>
  <Paragraphs>196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돋움</vt:lpstr>
      <vt:lpstr>맑은 고딕</vt:lpstr>
      <vt:lpstr>휴먼편지체</vt:lpstr>
      <vt:lpstr>Franklin Gothic Book</vt:lpstr>
      <vt:lpstr>Crop</vt:lpstr>
      <vt:lpstr>PowerPoint 프레젠테이션</vt:lpstr>
      <vt:lpstr>목차</vt:lpstr>
      <vt:lpstr>게임 개요</vt:lpstr>
      <vt:lpstr>중점 연구분야 및 기술적 요소</vt:lpstr>
      <vt:lpstr>연구목적</vt:lpstr>
      <vt:lpstr>개발일정 및 구성원 역할분담</vt:lpstr>
      <vt:lpstr>개발일정 및 구성원 역할분담</vt:lpstr>
      <vt:lpstr>개발 내용 - 정휘현</vt:lpstr>
      <vt:lpstr>개발 내용 - 김나단</vt:lpstr>
      <vt:lpstr>개발 내용 - 이용선</vt:lpstr>
      <vt:lpstr>개발 내용 - 김선필</vt:lpstr>
      <vt:lpstr>문제점</vt:lpstr>
      <vt:lpstr>해결 방안</vt:lpstr>
      <vt:lpstr>데모 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ND K</dc:creator>
  <cp:lastModifiedBy>K ND</cp:lastModifiedBy>
  <cp:revision>239</cp:revision>
  <dcterms:created xsi:type="dcterms:W3CDTF">2017-11-27T13:46:01Z</dcterms:created>
  <dcterms:modified xsi:type="dcterms:W3CDTF">2018-11-09T03:12:35Z</dcterms:modified>
</cp:coreProperties>
</file>