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63" d="100"/>
          <a:sy n="63" d="100"/>
        </p:scale>
        <p:origin x="180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보우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머리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헬멧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궁수모자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법사모자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것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없음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0136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675</Words>
  <Application>Microsoft Office PowerPoint</Application>
  <PresentationFormat>화면 슬라이드 쇼(4:3)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LeeYongsun</cp:lastModifiedBy>
  <cp:revision>305</cp:revision>
  <dcterms:created xsi:type="dcterms:W3CDTF">2017-11-27T13:46:01Z</dcterms:created>
  <dcterms:modified xsi:type="dcterms:W3CDTF">2018-05-29T15:55:58Z</dcterms:modified>
</cp:coreProperties>
</file>