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02" r:id="rId13"/>
    <p:sldId id="306" r:id="rId14"/>
    <p:sldId id="307" r:id="rId15"/>
    <p:sldId id="305" r:id="rId16"/>
    <p:sldId id="309" r:id="rId17"/>
    <p:sldId id="310" r:id="rId18"/>
    <p:sldId id="311" r:id="rId19"/>
    <p:sldId id="304" r:id="rId20"/>
    <p:sldId id="314" r:id="rId21"/>
    <p:sldId id="313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954</Words>
  <Application>Microsoft Office PowerPoint</Application>
  <PresentationFormat>화면 슬라이드 쇼(4:3)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345</cp:revision>
  <dcterms:created xsi:type="dcterms:W3CDTF">2017-11-27T13:46:01Z</dcterms:created>
  <dcterms:modified xsi:type="dcterms:W3CDTF">2018-08-31T10:49:58Z</dcterms:modified>
</cp:coreProperties>
</file>