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7" r:id="rId10"/>
    <p:sldId id="268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96BF7-8D6D-43A0-B2C8-E7852C2BE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4" y="2153693"/>
            <a:ext cx="8361229" cy="1113267"/>
          </a:xfrm>
        </p:spPr>
        <p:txBody>
          <a:bodyPr/>
          <a:lstStyle/>
          <a:p>
            <a:r>
              <a:rPr lang="en-US" altLang="ko-KR" sz="6000" dirty="0">
                <a:latin typeface="Arial Black" panose="020B0A04020102020204" pitchFamily="34" charset="0"/>
              </a:rPr>
              <a:t>Legend</a:t>
            </a:r>
            <a:r>
              <a:rPr lang="en-US" altLang="ko-KR" sz="6600" dirty="0"/>
              <a:t> </a:t>
            </a:r>
            <a:r>
              <a:rPr lang="en-US" altLang="ko-KR" sz="3200" dirty="0">
                <a:latin typeface="Arial Black" panose="020B0A04020102020204" pitchFamily="34" charset="0"/>
              </a:rPr>
              <a:t>of</a:t>
            </a:r>
            <a:r>
              <a:rPr lang="en-US" altLang="ko-KR" sz="4000" dirty="0"/>
              <a:t> </a:t>
            </a:r>
            <a:r>
              <a:rPr lang="en-US" altLang="ko-KR" sz="6000" dirty="0">
                <a:latin typeface="Arial Black" panose="020B0A04020102020204" pitchFamily="34" charset="0"/>
              </a:rPr>
              <a:t>doodle</a:t>
            </a:r>
            <a:endParaRPr lang="ko-KR" altLang="en-US" sz="6600" dirty="0">
              <a:latin typeface="Arial Black" panose="020B0A040201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25DB7F-7E3C-404A-A1C7-3A678FCBD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3429000"/>
            <a:ext cx="6831673" cy="514121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졸업 작품 제안서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F2FAF3A1-8CC6-4C3C-9D4B-691A741AA8EC}"/>
              </a:ext>
            </a:extLst>
          </p:cNvPr>
          <p:cNvSpPr txBox="1">
            <a:spLocks/>
          </p:cNvSpPr>
          <p:nvPr/>
        </p:nvSpPr>
        <p:spPr>
          <a:xfrm>
            <a:off x="4178506" y="4593368"/>
            <a:ext cx="6831673" cy="111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2013180003 </a:t>
            </a:r>
            <a:r>
              <a:rPr lang="ko-KR" altLang="en-US" sz="18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김나단</a:t>
            </a:r>
            <a:endParaRPr lang="en-US" altLang="ko-KR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r"/>
            <a:r>
              <a:rPr lang="en-US" altLang="ko-KR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2013182011 </a:t>
            </a:r>
            <a:r>
              <a:rPr lang="ko-KR" altLang="en-US" sz="18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김선필</a:t>
            </a:r>
            <a:endParaRPr lang="en-US" altLang="ko-KR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r"/>
            <a:endParaRPr lang="en-US" altLang="ko-KR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86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연구분야 세부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클라이언트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8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타 게임과의 비교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626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개발일정 및 구성원 역할 분담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04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E2F3A5-3E04-4026-A829-E27846F03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5600"/>
            <a:ext cx="9601200" cy="424180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연구 목적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게임소개 및 특징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게임방법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개발환경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중점 연구분야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연구분야 세부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서버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연구분야 세부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그래픽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연구분야 세부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클라이언트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타 게임과의 비교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개발일정 및 구성원 역할분담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질문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516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연구목적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355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게임소개 및 특징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601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게임방법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543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개발환경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7600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중점 연구분야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557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연구분야 세부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서버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716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연구분야 세부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그래픽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695046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12</TotalTime>
  <Words>68</Words>
  <Application>Microsoft Office PowerPoint</Application>
  <PresentationFormat>와이드스크린</PresentationFormat>
  <Paragraphs>26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돋움</vt:lpstr>
      <vt:lpstr>휴먼모음T</vt:lpstr>
      <vt:lpstr>Arial Black</vt:lpstr>
      <vt:lpstr>Franklin Gothic Book</vt:lpstr>
      <vt:lpstr>Crop</vt:lpstr>
      <vt:lpstr>Legend of doodle</vt:lpstr>
      <vt:lpstr>목차</vt:lpstr>
      <vt:lpstr>연구목적</vt:lpstr>
      <vt:lpstr>게임소개 및 특징</vt:lpstr>
      <vt:lpstr>게임방법</vt:lpstr>
      <vt:lpstr>개발환경</vt:lpstr>
      <vt:lpstr>중점 연구분야</vt:lpstr>
      <vt:lpstr>연구분야 세부– 서버</vt:lpstr>
      <vt:lpstr>연구분야 세부– 그래픽</vt:lpstr>
      <vt:lpstr>연구분야 세부– 클라이언트</vt:lpstr>
      <vt:lpstr>타 게임과의 비교</vt:lpstr>
      <vt:lpstr>개발일정 및 구성원 역할 분담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ND K</dc:creator>
  <cp:lastModifiedBy>sunpil kim</cp:lastModifiedBy>
  <cp:revision>4</cp:revision>
  <dcterms:created xsi:type="dcterms:W3CDTF">2017-11-27T13:46:01Z</dcterms:created>
  <dcterms:modified xsi:type="dcterms:W3CDTF">2017-12-01T17:59:11Z</dcterms:modified>
</cp:coreProperties>
</file>