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1" r:id="rId2"/>
  </p:sldMasterIdLst>
  <p:notesMasterIdLst>
    <p:notesMasterId r:id="rId19"/>
  </p:notesMasterIdLst>
  <p:sldIdLst>
    <p:sldId id="256" r:id="rId3"/>
    <p:sldId id="261" r:id="rId4"/>
    <p:sldId id="273" r:id="rId5"/>
    <p:sldId id="307" r:id="rId6"/>
    <p:sldId id="281" r:id="rId7"/>
    <p:sldId id="299" r:id="rId8"/>
    <p:sldId id="289" r:id="rId9"/>
    <p:sldId id="311" r:id="rId10"/>
    <p:sldId id="290" r:id="rId11"/>
    <p:sldId id="284" r:id="rId12"/>
    <p:sldId id="296" r:id="rId13"/>
    <p:sldId id="285" r:id="rId14"/>
    <p:sldId id="295" r:id="rId15"/>
    <p:sldId id="291" r:id="rId16"/>
    <p:sldId id="293" r:id="rId17"/>
    <p:sldId id="312" r:id="rId1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3153" autoAdjust="0"/>
  </p:normalViewPr>
  <p:slideViewPr>
    <p:cSldViewPr>
      <p:cViewPr varScale="1">
        <p:scale>
          <a:sx n="114" d="100"/>
          <a:sy n="114" d="100"/>
        </p:scale>
        <p:origin x="17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A86BE39-BE3A-48C1-A045-FD1AD5F513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9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4918-E4C7-4C66-94BB-F06A3F6B59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248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38A4918-E4C7-4C66-94BB-F06A3F6B59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55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38A4918-E4C7-4C66-94BB-F06A3F6B59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1772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38A4918-E4C7-4C66-94BB-F06A3F6B59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6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4918-E4C7-4C66-94BB-F06A3F6B59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179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4918-E4C7-4C66-94BB-F06A3F6B59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052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928C-1304-4FCF-B1FE-E58E659C20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43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07BF457-1B89-4FB8-B5B6-2396275BD8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7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5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EF2AD331-EFAC-41D9-9F12-FD8D4C8312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4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0379-1FF7-439A-909F-B9047C7E4C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0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283-45F0-4CF9-ACA0-2CA774182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4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4388-AEAC-466B-9ED3-FD44F0FA8A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2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9A81-AC6A-4000-B556-C65FD00780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1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FC6-C2D9-443C-A7CF-290065ED62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324D-0E9B-4FB3-82FE-512DFC8E60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4918-E4C7-4C66-94BB-F06A3F6B59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49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제목 미정 제안서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게임공학과 </a:t>
            </a:r>
            <a:r>
              <a:rPr lang="ko-KR" altLang="en-US" dirty="0" err="1">
                <a:ea typeface="굴림" charset="-127"/>
              </a:rPr>
              <a:t>김선필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6A9310-603E-4212-B828-F3F0CAC4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BE39-BE3A-48C1-A045-FD1AD5F5130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FPS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캐주얼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동물의 이미지를 살릴 수 있으면 좋을 듯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잔인성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너무 귀엽기 보다는 어느 정도의 액션이 필요</a:t>
            </a:r>
            <a:endParaRPr lang="en-US" altLang="ko-KR" dirty="0">
              <a:ea typeface="굴림" charset="-127"/>
            </a:endParaRPr>
          </a:p>
          <a:p>
            <a:pPr lvl="2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7777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5FC81-B6B4-483C-BEDA-4CA35E89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FD72B41-1E67-4227-9EED-F6C6D32C3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92389"/>
            <a:ext cx="5040560" cy="40703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B53B05-B274-46F7-8CBF-45346E8C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AD5B6-8FB1-473E-AB46-BE616EE2F3BB}"/>
              </a:ext>
            </a:extLst>
          </p:cNvPr>
          <p:cNvSpPr txBox="1"/>
          <p:nvPr/>
        </p:nvSpPr>
        <p:spPr>
          <a:xfrm>
            <a:off x="5868144" y="2057401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그래픽 </a:t>
            </a:r>
            <a:r>
              <a:rPr lang="en-US" altLang="ko-KR" dirty="0"/>
              <a:t>– </a:t>
            </a:r>
            <a:r>
              <a:rPr lang="ko-KR" altLang="en-US" dirty="0"/>
              <a:t>동물들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각자의 특징만 살리되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최대한 간단히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557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시점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 </a:t>
            </a:r>
            <a:r>
              <a:rPr lang="en-US" altLang="ko-KR" dirty="0">
                <a:ea typeface="굴림" charset="-127"/>
              </a:rPr>
              <a:t>FPS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25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98283" y="2708920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인칭 시점 게임 예시 </a:t>
            </a:r>
            <a:r>
              <a:rPr lang="en-US" altLang="ko-KR" dirty="0"/>
              <a:t>( </a:t>
            </a:r>
            <a:r>
              <a:rPr lang="ko-KR" altLang="en-US" dirty="0"/>
              <a:t>돔 </a:t>
            </a:r>
            <a:r>
              <a:rPr lang="en-US" altLang="ko-KR" dirty="0"/>
              <a:t>, </a:t>
            </a:r>
            <a:r>
              <a:rPr lang="en-US" altLang="ko-KR" dirty="0" err="1"/>
              <a:t>RageHD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 자신의 모습은 보이지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정확한 공격 및 회피가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인칭 시점으로만 움직일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3C8EDC-E7D1-43DA-AD29-0AE886C9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52" y="2194560"/>
            <a:ext cx="3322114" cy="21751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67C118-D9C5-466F-9807-5D032D46F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3" y="4348031"/>
            <a:ext cx="3330533" cy="22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2026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스킬을 가진 </a:t>
            </a:r>
            <a:r>
              <a:rPr lang="en-US" altLang="ko-KR" dirty="0"/>
              <a:t>FPS</a:t>
            </a:r>
            <a:r>
              <a:rPr lang="ko-KR" altLang="en-US" dirty="0"/>
              <a:t>게임 예시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사이퍼즈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오버워치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 각자의 고유 스킬을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스킬이 주요 공격 요소이다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스킬을 사용하여 게임 목표를 달성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FF4411-DE2D-4D1D-A0F0-495E0944E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229512"/>
            <a:ext cx="3635896" cy="20915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875C07-FE03-4D0F-94B0-31CD830B26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4356059"/>
            <a:ext cx="3635896" cy="18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250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6BA30-37F2-4668-9DB9-E29B2F09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모드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C5BB2-3C85-4512-8608-AAABD8FF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점령전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점령 게이지를 통해서 점령지의 소유자가 누구인지 판단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프로를 채웠을 경우 게임이 종료 </a:t>
            </a:r>
            <a:r>
              <a:rPr lang="en-US" altLang="ko-KR" dirty="0"/>
              <a:t>/ </a:t>
            </a:r>
            <a:r>
              <a:rPr lang="ko-KR" altLang="en-US" dirty="0"/>
              <a:t>승리자 구분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상대 점령지를 뺏을 수도 있고</a:t>
            </a:r>
            <a:r>
              <a:rPr lang="en-US" altLang="ko-KR" dirty="0"/>
              <a:t>, </a:t>
            </a:r>
            <a:r>
              <a:rPr lang="ko-KR" altLang="en-US" dirty="0"/>
              <a:t>지킬 수도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9F89A-0C18-45D2-A1A8-30A21D83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6BA30-37F2-4668-9DB9-E29B2F09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모드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C5BB2-3C85-4512-8608-AAABD8FF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섬멸전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먼저 죽이는 쪽이 이기는 </a:t>
            </a:r>
            <a:r>
              <a:rPr lang="en-US" altLang="ko-KR" dirty="0"/>
              <a:t>Deathmatch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전략을 통해서 상대 캐릭터를 예상하고</a:t>
            </a:r>
            <a:r>
              <a:rPr lang="en-US" altLang="ko-KR" dirty="0"/>
              <a:t>, 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먼저 </a:t>
            </a:r>
            <a:r>
              <a:rPr lang="en-US" altLang="ko-KR" dirty="0"/>
              <a:t>Counter </a:t>
            </a:r>
            <a:r>
              <a:rPr lang="ko-KR" altLang="en-US" dirty="0"/>
              <a:t>치는 팀이 유리한 게임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9F89A-0C18-45D2-A1A8-30A21D83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7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5BC7-E78F-4FC3-92CD-D1A274D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5AAC-FE41-4B10-B11A-31D7E2F0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게임 시스템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C1AD3-EFF5-43F0-A96D-666FBEED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9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상대방을 모두 죽인다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게임내의 캐릭터들은 모두 동물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살아남는 것이 승리 조건</a:t>
            </a:r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장르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전략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액션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시뮬레이션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FPS</a:t>
            </a:r>
          </a:p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0667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6394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비슷한 게임 </a:t>
            </a:r>
            <a:r>
              <a:rPr lang="en-US" altLang="ko-KR" dirty="0">
                <a:ea typeface="굴림" charset="-127"/>
              </a:rPr>
              <a:t>– </a:t>
            </a:r>
            <a:r>
              <a:rPr lang="ko-KR" altLang="en-US" dirty="0">
                <a:ea typeface="굴림" charset="-127"/>
              </a:rPr>
              <a:t>서든어택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18E71-E5FB-4EA2-9D1E-BFBEAB8D2207}"/>
              </a:ext>
            </a:extLst>
          </p:cNvPr>
          <p:cNvSpPr txBox="1"/>
          <p:nvPr/>
        </p:nvSpPr>
        <p:spPr>
          <a:xfrm flipH="1">
            <a:off x="4156539" y="2492896"/>
            <a:ext cx="4274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1</a:t>
            </a:r>
            <a:r>
              <a:rPr lang="ko-KR" altLang="en-US" dirty="0"/>
              <a:t>인칭 시점을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총을 줄지 말지는 아직은 미정</a:t>
            </a:r>
            <a:endParaRPr lang="en-US" altLang="ko-KR" dirty="0"/>
          </a:p>
          <a:p>
            <a:r>
              <a:rPr lang="ko-KR" altLang="en-US" dirty="0"/>
              <a:t>동물들의 각 특징을 스킬로 살려서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05487B-7853-4135-AEEF-27B903CA6BE7}"/>
              </a:ext>
            </a:extLst>
          </p:cNvPr>
          <p:cNvSpPr txBox="1"/>
          <p:nvPr/>
        </p:nvSpPr>
        <p:spPr>
          <a:xfrm>
            <a:off x="4156539" y="4462343"/>
            <a:ext cx="3736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플레이어는 동물을 선택할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동물마다 고유의 스킬이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원하는 동물이 곧 플레이어의 전략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1C856D-FF51-473F-AAF2-CE8A20103A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0" y="4412513"/>
            <a:ext cx="3059832" cy="20118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47A855-7C95-47A8-A6FE-6C897A9B3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0" y="2217449"/>
            <a:ext cx="3059832" cy="217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8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플레이어 구분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플레이어는 각자의 캐릭터를 조종할 수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각자 캐릭터는 고유의 스킬을 가지고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개인전 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 err="1">
                <a:ea typeface="굴림" charset="-127"/>
              </a:rPr>
              <a:t>팀전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9868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8024" y="2194560"/>
            <a:ext cx="3761616" cy="2330584"/>
          </a:xfrm>
        </p:spPr>
        <p:txBody>
          <a:bodyPr>
            <a:normAutofit fontScale="92500"/>
          </a:bodyPr>
          <a:lstStyle/>
          <a:p>
            <a:r>
              <a:rPr lang="ko-KR" altLang="en-US" dirty="0">
                <a:ea typeface="굴림" charset="-127"/>
              </a:rPr>
              <a:t>동물 컨셉</a:t>
            </a:r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최소 </a:t>
            </a:r>
            <a:r>
              <a:rPr lang="en-US" altLang="ko-KR" dirty="0">
                <a:ea typeface="굴림" charset="-127"/>
              </a:rPr>
              <a:t>4</a:t>
            </a:r>
            <a:r>
              <a:rPr lang="ko-KR" altLang="en-US" dirty="0">
                <a:ea typeface="굴림" charset="-127"/>
              </a:rPr>
              <a:t>가지의 동물이 존재해야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각자 다른 스킬을 가져야 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B60ED1-3BFD-4272-AF5D-E0556B293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194560"/>
            <a:ext cx="3819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6161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캐릭터 상세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곰 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스킬 </a:t>
            </a:r>
            <a:r>
              <a:rPr lang="en-US" altLang="ko-KR" dirty="0">
                <a:ea typeface="굴림" charset="-127"/>
              </a:rPr>
              <a:t>: </a:t>
            </a:r>
            <a:r>
              <a:rPr lang="ko-KR" altLang="en-US" dirty="0">
                <a:ea typeface="굴림" charset="-127"/>
              </a:rPr>
              <a:t>어느 정도의 거리를 직진할 수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3"/>
            <a:r>
              <a:rPr lang="ko-KR" altLang="en-US" dirty="0">
                <a:ea typeface="굴림" charset="-127"/>
              </a:rPr>
              <a:t>상대와 부딪칠 경우에는 큰 데미지를 준다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3"/>
            <a:r>
              <a:rPr lang="ko-KR" altLang="en-US" dirty="0">
                <a:ea typeface="굴림" charset="-127"/>
              </a:rPr>
              <a:t>벽에 부딪칠 경우에는 멈춘다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표범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스킬 </a:t>
            </a:r>
            <a:r>
              <a:rPr lang="en-US" altLang="ko-KR" dirty="0">
                <a:ea typeface="굴림" charset="-127"/>
              </a:rPr>
              <a:t>: </a:t>
            </a:r>
            <a:r>
              <a:rPr lang="ko-KR" altLang="en-US" dirty="0">
                <a:ea typeface="굴림" charset="-127"/>
              </a:rPr>
              <a:t>상대에게 도약할 수 있다</a:t>
            </a:r>
            <a:r>
              <a:rPr lang="en-US" altLang="ko-KR" dirty="0">
                <a:ea typeface="굴림" charset="-127"/>
              </a:rPr>
              <a:t>. </a:t>
            </a:r>
          </a:p>
          <a:p>
            <a:pPr lvl="3"/>
            <a:r>
              <a:rPr lang="ko-KR" altLang="en-US" dirty="0">
                <a:ea typeface="굴림" charset="-127"/>
              </a:rPr>
              <a:t>붙어서 물어뜯을 수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3"/>
            <a:r>
              <a:rPr lang="ko-KR" altLang="en-US" dirty="0">
                <a:ea typeface="굴림" charset="-127"/>
              </a:rPr>
              <a:t>어느 정도의 시간동안 무적판정을 받는다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marL="1371600" lvl="3" indent="0">
              <a:buNone/>
            </a:pP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pPr marL="1371600" lvl="3" indent="0">
              <a:buNone/>
            </a:pP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7489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캐릭터 상세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고릴라 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스킬 </a:t>
            </a:r>
            <a:r>
              <a:rPr lang="en-US" altLang="ko-KR" dirty="0">
                <a:ea typeface="굴림" charset="-127"/>
              </a:rPr>
              <a:t>: </a:t>
            </a:r>
            <a:r>
              <a:rPr lang="ko-KR" altLang="en-US" dirty="0">
                <a:ea typeface="굴림" charset="-127"/>
              </a:rPr>
              <a:t>원숭이 </a:t>
            </a:r>
            <a:r>
              <a:rPr lang="ko-KR" altLang="en-US" dirty="0" err="1">
                <a:ea typeface="굴림" charset="-127"/>
              </a:rPr>
              <a:t>터렛</a:t>
            </a:r>
            <a:r>
              <a:rPr lang="ko-KR" altLang="en-US" dirty="0">
                <a:ea typeface="굴림" charset="-127"/>
              </a:rPr>
              <a:t> 소환</a:t>
            </a:r>
            <a:endParaRPr lang="en-US" altLang="ko-KR" dirty="0">
              <a:ea typeface="굴림" charset="-127"/>
            </a:endParaRPr>
          </a:p>
          <a:p>
            <a:pPr lvl="3"/>
            <a:r>
              <a:rPr lang="ko-KR" altLang="en-US" dirty="0">
                <a:ea typeface="굴림" charset="-127"/>
              </a:rPr>
              <a:t>상대방이 범위에 있으면 원숭이는 바나나를 던진다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3"/>
            <a:r>
              <a:rPr lang="ko-KR" altLang="en-US" dirty="0">
                <a:ea typeface="굴림" charset="-127"/>
              </a:rPr>
              <a:t>일정시간 유지되며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시간이 지나면 자동으로 부서진다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3"/>
            <a:r>
              <a:rPr lang="ko-KR" altLang="en-US" dirty="0">
                <a:ea typeface="굴림" charset="-127"/>
              </a:rPr>
              <a:t>또한 상대방이 공격할 경우 체력이 다 없어지면 부서진다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3"/>
            <a:r>
              <a:rPr lang="ko-KR" altLang="en-US" dirty="0">
                <a:ea typeface="굴림" charset="-127"/>
              </a:rPr>
              <a:t>은신을 찾아낼 수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뱀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스킬 </a:t>
            </a:r>
            <a:r>
              <a:rPr lang="en-US" altLang="ko-KR" dirty="0">
                <a:ea typeface="굴림" charset="-127"/>
              </a:rPr>
              <a:t>: </a:t>
            </a:r>
            <a:r>
              <a:rPr lang="ko-KR" altLang="en-US" dirty="0">
                <a:ea typeface="굴림" charset="-127"/>
              </a:rPr>
              <a:t>은신이 가능하다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3"/>
            <a:r>
              <a:rPr lang="ko-KR" altLang="en-US" dirty="0">
                <a:ea typeface="굴림" charset="-127"/>
              </a:rPr>
              <a:t>은신이 가능한 대신 체력이 현저히 적다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3"/>
            <a:r>
              <a:rPr lang="ko-KR" altLang="en-US" dirty="0">
                <a:ea typeface="굴림" charset="-127"/>
              </a:rPr>
              <a:t>대신 공격력이 매우 높다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pPr marL="1371600" lvl="3" indent="0">
              <a:buNone/>
            </a:pP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0457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상세</a:t>
            </a:r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각자의 동물을 선택해서 플레이한다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각자의 캐릭터는 선택이 가능하도록 해야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한 번 선택한 캐릭터는 바꿀 수 없다</a:t>
            </a:r>
            <a:r>
              <a:rPr lang="en-US" altLang="ko-KR" dirty="0">
                <a:ea typeface="굴림" charset="-127"/>
              </a:rPr>
              <a:t>. ( </a:t>
            </a:r>
            <a:r>
              <a:rPr lang="ko-KR" altLang="en-US" dirty="0">
                <a:ea typeface="굴림" charset="-127"/>
              </a:rPr>
              <a:t>게임이 끝날 때 까지</a:t>
            </a:r>
            <a:r>
              <a:rPr lang="en-US" altLang="ko-KR" dirty="0">
                <a:ea typeface="굴림" charset="-127"/>
              </a:rPr>
              <a:t>)</a:t>
            </a:r>
          </a:p>
          <a:p>
            <a:r>
              <a:rPr lang="ko-KR" altLang="en-US" dirty="0">
                <a:ea typeface="굴림" charset="-127"/>
              </a:rPr>
              <a:t>동물은 각자의 특징이랑 스킬 이랑 연계해서 더 생각 가능</a:t>
            </a:r>
            <a:r>
              <a:rPr lang="en-US" altLang="ko-KR" dirty="0">
                <a:ea typeface="굴림" charset="-127"/>
              </a:rPr>
              <a:t>!</a:t>
            </a:r>
          </a:p>
          <a:p>
            <a:pPr lvl="1"/>
            <a:r>
              <a:rPr lang="ko-KR" altLang="en-US" dirty="0">
                <a:ea typeface="굴림" charset="-127"/>
              </a:rPr>
              <a:t>일단 당장 생각나는 것들로 적어 놓은 것</a:t>
            </a:r>
            <a:r>
              <a:rPr lang="en-US" altLang="ko-KR" dirty="0">
                <a:ea typeface="굴림" charset="-127"/>
              </a:rPr>
              <a:t>!</a:t>
            </a:r>
          </a:p>
          <a:p>
            <a:r>
              <a:rPr lang="ko-KR" altLang="en-US" dirty="0">
                <a:ea typeface="굴림" charset="-127"/>
              </a:rPr>
              <a:t>적 팀을 먼저 섬멸하는 것이 게임 목표 및 승리 조건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스킬을 어떻게 활용하여 전략을 짜는 것이 승리의 발판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5580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661</TotalTime>
  <Words>415</Words>
  <Application>Microsoft Office PowerPoint</Application>
  <PresentationFormat>화면 슬라이드 쇼(4:3)</PresentationFormat>
  <Paragraphs>152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Century Gothic</vt:lpstr>
      <vt:lpstr>비행기 구름</vt:lpstr>
      <vt:lpstr>제목 미정 제안서</vt:lpstr>
      <vt:lpstr>목차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모드 </vt:lpstr>
      <vt:lpstr>게임 모드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김나단</dc:creator>
  <cp:keywords/>
  <dc:description/>
  <cp:lastModifiedBy>sunpil kim</cp:lastModifiedBy>
  <cp:revision>124</cp:revision>
  <dcterms:created xsi:type="dcterms:W3CDTF">2017-07-29T06:26:11Z</dcterms:created>
  <dcterms:modified xsi:type="dcterms:W3CDTF">2017-10-14T19:18:23Z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