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DBDBD9"/>
    <a:srgbClr val="EEEE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263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7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470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0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6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2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2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C245A31-2015-4155-9A77-CF02AF73B3CA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DB3E2062-4D26-43E1-98E8-AF15941936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2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A25DB7F-7E3C-404A-A1C7-3A678FCB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617" y="3525894"/>
            <a:ext cx="5123755" cy="63884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 작품 제안서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2FAF3A1-8CC6-4C3C-9D4B-691A741AA8EC}"/>
              </a:ext>
            </a:extLst>
          </p:cNvPr>
          <p:cNvSpPr txBox="1">
            <a:spLocks/>
          </p:cNvSpPr>
          <p:nvPr/>
        </p:nvSpPr>
        <p:spPr>
          <a:xfrm>
            <a:off x="3048697" y="4579212"/>
            <a:ext cx="5123755" cy="1166192"/>
          </a:xfrm>
          <a:prstGeom prst="rect">
            <a:avLst/>
          </a:prstGeom>
        </p:spPr>
        <p:txBody>
          <a:bodyPr vert="horz" lIns="68580" tIns="34291" rIns="68580" bIns="34291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2013180003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김나단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2013180036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정휘현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2013182011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김선필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2013182034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이용선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96C9A-CE6A-4D99-9EA8-756C17C90E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0347" y="601484"/>
          <a:ext cx="1469887" cy="84846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69887">
                  <a:extLst>
                    <a:ext uri="{9D8B030D-6E8A-4147-A177-3AD203B41FA5}">
                      <a16:colId xmlns:a16="http://schemas.microsoft.com/office/drawing/2014/main" val="2414918275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교수님 확인란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093427"/>
                  </a:ext>
                </a:extLst>
              </a:tr>
              <a:tr h="551283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46092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E10FCAEF-13B3-446B-A8F7-AB11931EDEF7}"/>
              </a:ext>
            </a:extLst>
          </p:cNvPr>
          <p:cNvSpPr txBox="1">
            <a:spLocks/>
          </p:cNvSpPr>
          <p:nvPr/>
        </p:nvSpPr>
        <p:spPr>
          <a:xfrm>
            <a:off x="971550" y="2024230"/>
            <a:ext cx="7200900" cy="1060427"/>
          </a:xfrm>
          <a:prstGeom prst="rect">
            <a:avLst/>
          </a:prstGeom>
        </p:spPr>
        <p:txBody>
          <a:bodyPr vert="horz" lIns="68580" tIns="34291" rIns="68580" bIns="34291" rtlCol="0" anchor="b">
            <a:noAutofit/>
          </a:bodyPr>
          <a:lstStyle>
            <a:lvl1pPr algn="ctr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D6065D33-DE77-48AC-ABB5-2B5F43A526C3}"/>
              </a:ext>
            </a:extLst>
          </p:cNvPr>
          <p:cNvSpPr txBox="1">
            <a:spLocks/>
          </p:cNvSpPr>
          <p:nvPr/>
        </p:nvSpPr>
        <p:spPr>
          <a:xfrm>
            <a:off x="1288899" y="2643422"/>
            <a:ext cx="6771191" cy="882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Legend of Doodles</a:t>
            </a:r>
          </a:p>
        </p:txBody>
      </p:sp>
    </p:spTree>
    <p:extLst>
      <p:ext uri="{BB962C8B-B14F-4D97-AF65-F5344CB8AC3E}">
        <p14:creationId xmlns:p14="http://schemas.microsoft.com/office/powerpoint/2010/main" val="424786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42B0A37F-8C29-4E24-8519-EB0FED80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순서도: 데이터 4">
            <a:extLst>
              <a:ext uri="{FF2B5EF4-FFF2-40B4-BE49-F238E27FC236}">
                <a16:creationId xmlns:a16="http://schemas.microsoft.com/office/drawing/2014/main" id="{EEF402F6-1525-47E5-A834-5CF6806CDCB9}"/>
              </a:ext>
            </a:extLst>
          </p:cNvPr>
          <p:cNvSpPr/>
          <p:nvPr/>
        </p:nvSpPr>
        <p:spPr>
          <a:xfrm>
            <a:off x="7408800" y="630002"/>
            <a:ext cx="1555200" cy="285779"/>
          </a:xfrm>
          <a:prstGeom prst="flowChartInputOutp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정휘현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7D755F6A-A687-4681-9992-298D033C3BC9}"/>
              </a:ext>
            </a:extLst>
          </p:cNvPr>
          <p:cNvSpPr/>
          <p:nvPr/>
        </p:nvSpPr>
        <p:spPr>
          <a:xfrm>
            <a:off x="7113600" y="903602"/>
            <a:ext cx="1555200" cy="285779"/>
          </a:xfrm>
          <a:prstGeom prst="flowChartInputOutp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김나단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2003" y="1713601"/>
          <a:ext cx="8391584" cy="178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FBX</a:t>
                      </a:r>
                      <a:r>
                        <a:rPr lang="ko-KR" altLang="en-US" sz="1500" dirty="0"/>
                        <a:t> 익스포터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 디버그</a:t>
                      </a:r>
                    </a:p>
                  </a:txBody>
                  <a:tcPr marL="68580" marR="68580" marT="34291" marB="34291" anchor="ctr"/>
                </a:tc>
                <a:tc rowSpan="5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제작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애니메이션 적용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13651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충돌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인공지능 플레이어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69833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982FD8E-26F0-461D-A6F9-C914687E4C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2003" y="4240802"/>
          <a:ext cx="8391584" cy="1249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프레임 워크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3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라인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3530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쉐이더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9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2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6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CE871C15-ED43-4E78-ADDE-82B0B52D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651603"/>
            <a:ext cx="7200900" cy="581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개발일정 및 구성원 역할분담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C330F1-CD02-4C94-840C-DF386806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F1606B-209D-4EA7-B66C-22A8AB3A6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87863"/>
              </p:ext>
            </p:extLst>
          </p:nvPr>
        </p:nvGraphicFramePr>
        <p:xfrm>
          <a:off x="610257" y="4239243"/>
          <a:ext cx="8391567" cy="211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795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193813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1820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5947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235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199798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19353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11369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3677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1223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194166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1421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198973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9224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195676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5703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199197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323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AWS(Amazon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Web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Server)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IOCP</a:t>
                      </a:r>
                      <a:r>
                        <a:rPr lang="ko-KR" altLang="en-US" sz="1200" dirty="0"/>
                        <a:t> 프레임워크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741776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-</a:t>
                      </a:r>
                      <a:r>
                        <a:rPr lang="ko-KR" altLang="en-US" sz="1200" dirty="0"/>
                        <a:t>클라이언트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711471"/>
                  </a:ext>
                </a:extLst>
              </a:tr>
              <a:tr h="306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IOCP</a:t>
                      </a:r>
                      <a:r>
                        <a:rPr lang="ko-KR" altLang="en-US" sz="1500" dirty="0"/>
                        <a:t> 패킷 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4442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AWS-</a:t>
                      </a:r>
                      <a:r>
                        <a:rPr lang="ko-KR" altLang="en-US" sz="1500" dirty="0" err="1"/>
                        <a:t>클라</a:t>
                      </a:r>
                      <a:r>
                        <a:rPr lang="ko-KR" altLang="en-US" sz="1500" dirty="0"/>
                        <a:t> 연동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05743"/>
                  </a:ext>
                </a:extLst>
              </a:tr>
              <a:tr h="148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NPC</a:t>
                      </a:r>
                      <a:r>
                        <a:rPr lang="ko-KR" altLang="en-US" sz="1500" dirty="0"/>
                        <a:t>용 서버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rgbClr val="00B0F0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4128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9532108-261C-4360-9898-A9277858D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3781"/>
              </p:ext>
            </p:extLst>
          </p:nvPr>
        </p:nvGraphicFramePr>
        <p:xfrm>
          <a:off x="610259" y="1713434"/>
          <a:ext cx="8391584" cy="2080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159">
                  <a:extLst>
                    <a:ext uri="{9D8B030D-6E8A-4147-A177-3AD203B41FA5}">
                      <a16:colId xmlns:a16="http://schemas.microsoft.com/office/drawing/2014/main" val="4071866229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42642272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297618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8056415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1568522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6443692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63333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4509623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7582908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9038906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45075691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797283595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0248317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994616801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4104284687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1794227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260271137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6596810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432083194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37943088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222283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828759652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376466706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86542103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351950459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273142210"/>
                    </a:ext>
                  </a:extLst>
                </a:gridCol>
                <a:gridCol w="202451">
                  <a:extLst>
                    <a:ext uri="{9D8B030D-6E8A-4147-A177-3AD203B41FA5}">
                      <a16:colId xmlns:a16="http://schemas.microsoft.com/office/drawing/2014/main" val="1612667536"/>
                    </a:ext>
                  </a:extLst>
                </a:gridCol>
                <a:gridCol w="404900">
                  <a:extLst>
                    <a:ext uri="{9D8B030D-6E8A-4147-A177-3AD203B41FA5}">
                      <a16:colId xmlns:a16="http://schemas.microsoft.com/office/drawing/2014/main" val="3970910370"/>
                    </a:ext>
                  </a:extLst>
                </a:gridCol>
                <a:gridCol w="809799">
                  <a:extLst>
                    <a:ext uri="{9D8B030D-6E8A-4147-A177-3AD203B41FA5}">
                      <a16:colId xmlns:a16="http://schemas.microsoft.com/office/drawing/2014/main" val="3448535672"/>
                    </a:ext>
                  </a:extLst>
                </a:gridCol>
              </a:tblGrid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내용</a:t>
                      </a:r>
                    </a:p>
                  </a:txBody>
                  <a:tcPr marL="68580" marR="68580" marT="34291" marB="34291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7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8</a:t>
                      </a:r>
                      <a:r>
                        <a:rPr lang="ko-KR" altLang="en-US" sz="1500" dirty="0"/>
                        <a:t>월</a:t>
                      </a:r>
                    </a:p>
                  </a:txBody>
                  <a:tcPr marL="68580" marR="68580" marT="34291" marB="34291" anchor="ctr"/>
                </a:tc>
                <a:extLst>
                  <a:ext uri="{0D108BD9-81ED-4DB2-BD59-A6C34878D82A}">
                    <a16:rowId xmlns:a16="http://schemas.microsoft.com/office/drawing/2014/main" val="2994776005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레벨 디자인</a:t>
                      </a:r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테스트 및 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/>
                        <a:t>디버그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86361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모델링 및 </a:t>
                      </a:r>
                      <a:r>
                        <a:rPr lang="ko-KR" altLang="en-US" sz="1500" dirty="0" err="1"/>
                        <a:t>리깅</a:t>
                      </a:r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10459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이펙트 처리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DB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683992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UI</a:t>
                      </a:r>
                      <a:r>
                        <a:rPr lang="ko-KR" altLang="en-US" sz="1500" dirty="0"/>
                        <a:t> 구현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85463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사운드 재생 처리</a:t>
                      </a:r>
                      <a:endParaRPr lang="en-US" altLang="ko-KR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38044"/>
                  </a:ext>
                </a:extLst>
              </a:tr>
              <a:tr h="292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중립 몬스터 </a:t>
                      </a:r>
                      <a:r>
                        <a:rPr lang="en-US" altLang="ko-KR" sz="1500" dirty="0"/>
                        <a:t>AI</a:t>
                      </a:r>
                      <a:endParaRPr lang="ko-KR" altLang="en-US" sz="15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39547"/>
                  </a:ext>
                </a:extLst>
              </a:tr>
            </a:tbl>
          </a:graphicData>
        </a:graphic>
      </p:graphicFrame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D4EC24F6-4E37-47E4-A343-7386B2B5206E}"/>
              </a:ext>
            </a:extLst>
          </p:cNvPr>
          <p:cNvSpPr/>
          <p:nvPr/>
        </p:nvSpPr>
        <p:spPr>
          <a:xfrm>
            <a:off x="7407482" y="631316"/>
            <a:ext cx="1577555" cy="285779"/>
          </a:xfrm>
          <a:prstGeom prst="flowChartInputOutpu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이용선</a:t>
            </a:r>
          </a:p>
        </p:txBody>
      </p:sp>
      <p:sp>
        <p:nvSpPr>
          <p:cNvPr id="13" name="순서도: 데이터 12">
            <a:extLst>
              <a:ext uri="{FF2B5EF4-FFF2-40B4-BE49-F238E27FC236}">
                <a16:creationId xmlns:a16="http://schemas.microsoft.com/office/drawing/2014/main" id="{1ACB9D34-B647-4CA0-8EB2-5074636BCE64}"/>
              </a:ext>
            </a:extLst>
          </p:cNvPr>
          <p:cNvSpPr/>
          <p:nvPr/>
        </p:nvSpPr>
        <p:spPr>
          <a:xfrm>
            <a:off x="7113867" y="902102"/>
            <a:ext cx="1556159" cy="285779"/>
          </a:xfrm>
          <a:prstGeom prst="flowChartInputOutpu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1" dirty="0"/>
              <a:t>김선필</a:t>
            </a:r>
          </a:p>
        </p:txBody>
      </p:sp>
    </p:spTree>
    <p:extLst>
      <p:ext uri="{BB962C8B-B14F-4D97-AF65-F5344CB8AC3E}">
        <p14:creationId xmlns:p14="http://schemas.microsoft.com/office/powerpoint/2010/main" val="17651160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58</TotalTime>
  <Words>164</Words>
  <Application>Microsoft Office PowerPoint</Application>
  <PresentationFormat>화면 슬라이드 쇼(4:3)</PresentationFormat>
  <Paragraphs>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돋움</vt:lpstr>
      <vt:lpstr>맑은 고딕</vt:lpstr>
      <vt:lpstr>휴먼편지체</vt:lpstr>
      <vt:lpstr>Franklin Gothic Book</vt:lpstr>
      <vt:lpstr>자르기</vt:lpstr>
      <vt:lpstr>PowerPoint 프레젠테이션</vt:lpstr>
      <vt:lpstr>개발일정 및 구성원 역할분담</vt:lpstr>
      <vt:lpstr>개발일정 및 구성원 역할분담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이용선</dc:creator>
  <cp:lastModifiedBy>sunpil kim</cp:lastModifiedBy>
  <cp:revision>7</cp:revision>
  <dcterms:created xsi:type="dcterms:W3CDTF">2018-03-19T18:01:21Z</dcterms:created>
  <dcterms:modified xsi:type="dcterms:W3CDTF">2018-03-20T02:50:16Z</dcterms:modified>
</cp:coreProperties>
</file>