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26"/>
  </p:notesMasterIdLst>
  <p:sldIdLst>
    <p:sldId id="256" r:id="rId3"/>
    <p:sldId id="261" r:id="rId4"/>
    <p:sldId id="265" r:id="rId5"/>
    <p:sldId id="273" r:id="rId6"/>
    <p:sldId id="288" r:id="rId7"/>
    <p:sldId id="286" r:id="rId8"/>
    <p:sldId id="281" r:id="rId9"/>
    <p:sldId id="299" r:id="rId10"/>
    <p:sldId id="289" r:id="rId11"/>
    <p:sldId id="290" r:id="rId12"/>
    <p:sldId id="284" r:id="rId13"/>
    <p:sldId id="296" r:id="rId14"/>
    <p:sldId id="287" r:id="rId15"/>
    <p:sldId id="285" r:id="rId16"/>
    <p:sldId id="292" r:id="rId17"/>
    <p:sldId id="295" r:id="rId18"/>
    <p:sldId id="291" r:id="rId19"/>
    <p:sldId id="293" r:id="rId20"/>
    <p:sldId id="294" r:id="rId21"/>
    <p:sldId id="298" r:id="rId22"/>
    <p:sldId id="276" r:id="rId23"/>
    <p:sldId id="297" r:id="rId24"/>
    <p:sldId id="280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153" autoAdjust="0"/>
  </p:normalViewPr>
  <p:slideViewPr>
    <p:cSldViewPr>
      <p:cViewPr varScale="1">
        <p:scale>
          <a:sx n="60" d="100"/>
          <a:sy n="60" d="100"/>
        </p:scale>
        <p:origin x="110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장수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되는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장수는 레벨을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레벨은 장수가 사망해도 유지된다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장수가 사망하는 경우 페널티를 얻는다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다시 살아나기 까지 시간이 소요된다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시간은 레벨이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FC81-B6B4-483C-BEDA-4CA35E89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C6472-088C-49F3-AADE-DC42F907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 </a:t>
            </a:r>
            <a:r>
              <a:rPr lang="en-US" altLang="ko-KR" dirty="0"/>
              <a:t>_ </a:t>
            </a:r>
            <a:r>
              <a:rPr lang="ko-KR" altLang="en-US" dirty="0"/>
              <a:t>일반 유닛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53B05-B274-46F7-8CBF-45346E8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835407-DD21-4EC7-89CC-62109565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98063"/>
            <a:ext cx="5400600" cy="42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r>
              <a:rPr lang="ko-KR" altLang="en-US" dirty="0">
                <a:ea typeface="굴림" charset="-127"/>
              </a:rPr>
              <a:t> 혹은 </a:t>
            </a:r>
            <a:r>
              <a:rPr lang="ko-KR" altLang="en-US" dirty="0" err="1">
                <a:ea typeface="굴림" charset="-127"/>
              </a:rPr>
              <a:t>쿼터뷰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 err="1">
                <a:ea typeface="굴림" charset="-127"/>
              </a:rPr>
              <a:t>탑뷰</a:t>
            </a:r>
            <a:r>
              <a:rPr lang="en-US" altLang="ko-KR" dirty="0">
                <a:ea typeface="굴림" charset="-127"/>
              </a:rPr>
              <a:t>,</a:t>
            </a:r>
            <a:r>
              <a:rPr lang="ko-KR" altLang="en-US" dirty="0">
                <a:ea typeface="굴림" charset="-127"/>
              </a:rPr>
              <a:t> </a:t>
            </a:r>
            <a:r>
              <a:rPr lang="ko-KR" altLang="en-US" dirty="0" err="1">
                <a:ea typeface="굴림" charset="-127"/>
              </a:rPr>
              <a:t>쿼터뷰</a:t>
            </a:r>
            <a:r>
              <a:rPr lang="ko-KR" altLang="en-US" dirty="0">
                <a:ea typeface="굴림" charset="-127"/>
              </a:rPr>
              <a:t> 예 </a:t>
            </a:r>
            <a:r>
              <a:rPr lang="en-US" altLang="ko-KR" dirty="0" err="1">
                <a:ea typeface="굴림" charset="-127"/>
              </a:rPr>
              <a:t>WarGame</a:t>
            </a:r>
            <a:r>
              <a:rPr lang="en-US" altLang="ko-KR" dirty="0">
                <a:ea typeface="굴림" charset="-127"/>
              </a:rPr>
              <a:t> &amp; Age Of Empire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탑뷰는</a:t>
            </a:r>
            <a:r>
              <a:rPr lang="ko-KR" altLang="en-US" dirty="0"/>
              <a:t> 전체적인 배치를 파악하는데 용의하다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유닛의 디테일이 떨어지게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쿼터뷰는</a:t>
            </a:r>
            <a:r>
              <a:rPr lang="ko-KR" altLang="en-US" dirty="0"/>
              <a:t> 유닛의 디테일을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탑뷰보다</a:t>
            </a:r>
            <a:r>
              <a:rPr lang="ko-KR" altLang="en-US" dirty="0"/>
              <a:t> 시야가 좁다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D87C4-91B3-4746-9B86-4A524A78ADDE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373200" cy="218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729BA-CA5C-43DE-B36A-1CFDEBF9470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6" y="4491661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432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 err="1">
                <a:ea typeface="굴림" charset="-127"/>
              </a:rPr>
              <a:t>FarCry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Chivery</a:t>
            </a:r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동작을 상세하게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방어가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원거리 무기의 경우 정확한 사격이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64649-13FE-44BD-A23F-9ADB48E5325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73200" cy="218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05685-F683-4C73-B59C-88F58C97EA82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95765"/>
            <a:ext cx="3373200" cy="2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 시점 예 </a:t>
            </a:r>
            <a:r>
              <a:rPr lang="en-US" altLang="ko-KR" sz="2400" dirty="0"/>
              <a:t>Kingdom Under Fire &amp; </a:t>
            </a:r>
            <a:r>
              <a:rPr lang="ko-KR" altLang="en-US" sz="2400" dirty="0" err="1"/>
              <a:t>싸이퍼즈</a:t>
            </a:r>
            <a:endParaRPr lang="en-US" altLang="ko-KR" sz="2400" dirty="0"/>
          </a:p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5F499-F083-43DC-AA95-2BBCFB1A63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65362"/>
            <a:ext cx="3373200" cy="218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7A3EA6-04A9-4680-8396-F6F4B8F934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524000"/>
            <a:ext cx="3373200" cy="2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게임 모두 </a:t>
            </a:r>
            <a:r>
              <a:rPr lang="en-US" altLang="ko-KR" dirty="0"/>
              <a:t>RTS</a:t>
            </a:r>
            <a:r>
              <a:rPr lang="ko-KR" altLang="en-US" dirty="0"/>
              <a:t>를 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숄더뷰</a:t>
            </a:r>
            <a:r>
              <a:rPr lang="ko-KR" altLang="en-US" dirty="0"/>
              <a:t> 보다 넓은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탑뷰나</a:t>
            </a:r>
            <a:r>
              <a:rPr lang="ko-KR" altLang="en-US" dirty="0"/>
              <a:t> </a:t>
            </a:r>
            <a:r>
              <a:rPr lang="ko-KR" altLang="en-US" dirty="0" err="1"/>
              <a:t>쿼터뷰</a:t>
            </a:r>
            <a:r>
              <a:rPr lang="ko-KR" altLang="en-US" dirty="0"/>
              <a:t> 보다는 제한적인 시야를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장수 캐릭터의 기본 시점이다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시점을 통해 액션성을 강조한다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자원</a:t>
            </a:r>
            <a:endParaRPr lang="en-US" altLang="ko-KR" dirty="0"/>
          </a:p>
          <a:p>
            <a:pPr lvl="1"/>
            <a:r>
              <a:rPr lang="ko-KR" altLang="en-US" dirty="0"/>
              <a:t>각 진영은 일정 시간마다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시간마다 얻는 자원을 기본 획득 자원이라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거점을 획득한 경우 기본 획득 자원이 증가한다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전투를 통해 적 유닛을 잡은 경우 추가 자원을 얻는다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군주는 자원을 사용하여 유닛을 생산한다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자원을 사용하여 진지를 업그레이드 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BC47-5C5A-4034-95BA-5DCF4E54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F12E7-06FF-4BAB-9959-20244E98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거점</a:t>
            </a:r>
            <a:endParaRPr lang="en-US" altLang="ko-KR" dirty="0"/>
          </a:p>
          <a:p>
            <a:pPr lvl="1"/>
            <a:r>
              <a:rPr lang="ko-KR" altLang="en-US" dirty="0"/>
              <a:t>거점은 자원획득 및 유닛 생산을 위해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상대 지역에 가까울수록 더 많은 자원을 획득한다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중앙에 가까울 수록 더 강한 유닛을 생산할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거점은 초기 </a:t>
            </a:r>
            <a:r>
              <a:rPr lang="en-US" altLang="ko-KR" dirty="0"/>
              <a:t>AI</a:t>
            </a:r>
            <a:r>
              <a:rPr lang="ko-KR" altLang="en-US" dirty="0"/>
              <a:t>가 보유하고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위해 </a:t>
            </a:r>
            <a:r>
              <a:rPr lang="en-US" altLang="ko-KR" dirty="0"/>
              <a:t>AI</a:t>
            </a:r>
            <a:r>
              <a:rPr lang="ko-KR" altLang="en-US" dirty="0"/>
              <a:t>와의 전투에서 승리해야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거점 점령을 위한 기지 건설에 자원이 소모된다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615EC-01E6-44F5-81D5-F827BFF3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게임 시스템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97775-A117-4061-9309-B01E4CBB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CF17E-2393-4C3E-A29F-4B48475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/>
              <a:t>거점 예제 </a:t>
            </a:r>
            <a:r>
              <a:rPr lang="en-US" altLang="ko-KR" dirty="0"/>
              <a:t>_ Company of Heroes </a:t>
            </a:r>
            <a:r>
              <a:rPr lang="ko-KR" altLang="en-US" dirty="0" err="1"/>
              <a:t>영국국</a:t>
            </a:r>
            <a:r>
              <a:rPr lang="ko-KR" altLang="en-US" dirty="0"/>
              <a:t> 본진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CBCA1-DD0E-4696-BAB2-C78C3D6D1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155157"/>
            <a:ext cx="4536504" cy="3852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CCAF5-3582-4F74-9CB5-24F8DE3398B3}"/>
              </a:ext>
            </a:extLst>
          </p:cNvPr>
          <p:cNvSpPr txBox="1"/>
          <p:nvPr/>
        </p:nvSpPr>
        <p:spPr>
          <a:xfrm>
            <a:off x="5292080" y="2161478"/>
            <a:ext cx="3621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COH</a:t>
            </a:r>
            <a:r>
              <a:rPr lang="ko-KR" altLang="en-US" b="1" dirty="0"/>
              <a:t>에서의 기능</a:t>
            </a:r>
            <a:endParaRPr lang="en-US" altLang="ko-KR" b="1" dirty="0"/>
          </a:p>
          <a:p>
            <a:r>
              <a:rPr lang="ko-KR" altLang="en-US" dirty="0"/>
              <a:t>거점에 설치하여 점령한다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거점의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유닛을 생산할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우리 게임에서 응용</a:t>
            </a:r>
            <a:endParaRPr lang="en-US" altLang="ko-KR" b="1" dirty="0"/>
          </a:p>
          <a:p>
            <a:r>
              <a:rPr lang="ko-KR" altLang="en-US" dirty="0"/>
              <a:t>거점에 진지를 설치한다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점령한 거점에서 자원을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유닛을 생산한다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91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진영의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 진영은 일정 시간마다 자원을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이용하여 유닛을 생산한다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장수가 사망할 시 살아나기 까지 대기시간이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대기 시간은 장수의 레벨에 따라 증가한다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게임시스템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 맵 예제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61797-CACF-4408-866D-D74FBB3AC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191593"/>
            <a:ext cx="7848872" cy="39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2017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1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아군 </a:t>
            </a:r>
            <a:r>
              <a:rPr lang="en-US" altLang="ko-KR" dirty="0"/>
              <a:t>AI</a:t>
            </a:r>
            <a:r>
              <a:rPr lang="ko-KR" altLang="en-US" dirty="0"/>
              <a:t>는 기본 룰 대로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캐고 유닛을 뽑는다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모은 유닛으로 상대 </a:t>
            </a:r>
            <a:r>
              <a:rPr lang="en-US" altLang="ko-KR" dirty="0"/>
              <a:t>AI</a:t>
            </a:r>
            <a:r>
              <a:rPr lang="ko-KR" altLang="en-US" dirty="0"/>
              <a:t>와 전투를 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509120"/>
            <a:ext cx="3370329" cy="2196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3D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이런 혼란스러운 상황으로 인해 끝없는 전쟁이 벌어지게 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일종의 영웅 유닛이다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군주 이외의 플레이어가 직접 조종한다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컨셉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6DF29-DD7F-4CAD-9F17-76A106E3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51794"/>
            <a:ext cx="4330824" cy="4025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4625A-C4A6-4EC5-AF7A-CBB624C85A04}"/>
              </a:ext>
            </a:extLst>
          </p:cNvPr>
          <p:cNvSpPr txBox="1"/>
          <p:nvPr/>
        </p:nvSpPr>
        <p:spPr>
          <a:xfrm>
            <a:off x="4932040" y="2276872"/>
            <a:ext cx="34419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중앙 건물 내부에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상황의 보고를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상황을 토대로 작전을 시행한다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86161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군주 상세</a:t>
            </a:r>
          </a:p>
          <a:p>
            <a:pPr lvl="1"/>
            <a:r>
              <a:rPr lang="ko-KR" altLang="en-US" dirty="0">
                <a:ea typeface="굴림" charset="-127"/>
              </a:rPr>
              <a:t>군주가 머무는 중앙 건물이 있다고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게임 내 그래픽은 존재하지 않는다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사용할 권한을 가진다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유닛의 생산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유닛 업그레이드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작전을 계획하여 수행할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거점 확보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적 거점 파괴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전면전 진행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군주가 사망하면 패배한다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469</TotalTime>
  <Words>683</Words>
  <Application>Microsoft Office PowerPoint</Application>
  <PresentationFormat>화면 슬라이드 쇼(4:3)</PresentationFormat>
  <Paragraphs>204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시스템</vt:lpstr>
      <vt:lpstr>게임 시스템</vt:lpstr>
      <vt:lpstr>게임 시스템</vt:lpstr>
      <vt:lpstr>게임시스템</vt:lpstr>
      <vt:lpstr>게임시스템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ND K</cp:lastModifiedBy>
  <cp:revision>96</cp:revision>
  <dcterms:created xsi:type="dcterms:W3CDTF">2017-07-29T06:26:11Z</dcterms:created>
  <dcterms:modified xsi:type="dcterms:W3CDTF">2017-10-05T06:42:58Z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