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14"/>
  </p:notesMasterIdLst>
  <p:sldIdLst>
    <p:sldId id="256" r:id="rId3"/>
    <p:sldId id="261" r:id="rId4"/>
    <p:sldId id="258" r:id="rId5"/>
    <p:sldId id="260" r:id="rId6"/>
    <p:sldId id="266" r:id="rId7"/>
    <p:sldId id="262" r:id="rId8"/>
    <p:sldId id="267" r:id="rId9"/>
    <p:sldId id="268" r:id="rId10"/>
    <p:sldId id="265" r:id="rId11"/>
    <p:sldId id="259" r:id="rId12"/>
    <p:sldId id="269" r:id="rId1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7" autoAdjust="0"/>
  </p:normalViewPr>
  <p:slideViewPr>
    <p:cSldViewPr>
      <p:cViewPr varScale="1">
        <p:scale>
          <a:sx n="119" d="100"/>
          <a:sy n="119" d="100"/>
        </p:scale>
        <p:origin x="135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전투 시뮬레이션</a:t>
            </a:r>
            <a:br>
              <a:rPr lang="en-US" altLang="ko-KR" dirty="0">
                <a:ea typeface="굴림" charset="-127"/>
              </a:rPr>
            </a:br>
            <a:r>
              <a:rPr lang="ko-KR" altLang="en-US" dirty="0">
                <a:ea typeface="굴림" charset="-127"/>
              </a:rPr>
              <a:t>제안서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게임공학과 김나단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게임의 장르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시뮬레이션 </a:t>
            </a:r>
            <a:r>
              <a:rPr lang="en-US" altLang="ko-KR" dirty="0">
                <a:ea typeface="굴림" charset="-127"/>
              </a:rPr>
              <a:t>+ </a:t>
            </a:r>
            <a:r>
              <a:rPr lang="ko-KR" altLang="en-US" dirty="0">
                <a:ea typeface="굴림" charset="-127"/>
              </a:rPr>
              <a:t>전략 </a:t>
            </a:r>
            <a:r>
              <a:rPr lang="en-US" altLang="ko-KR" dirty="0">
                <a:ea typeface="굴림" charset="-127"/>
              </a:rPr>
              <a:t>+ </a:t>
            </a:r>
            <a:r>
              <a:rPr lang="ko-KR" altLang="en-US" dirty="0">
                <a:ea typeface="굴림" charset="-127"/>
              </a:rPr>
              <a:t>액션</a:t>
            </a:r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게임의 시점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유닛 배치 시 탑 뷰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전투 시 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플랫폼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10204185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  <a:p>
            <a:pPr lvl="1"/>
            <a:r>
              <a:rPr lang="en-US" altLang="ko-KR" dirty="0">
                <a:ea typeface="굴림" charset="-127"/>
              </a:rPr>
              <a:t>TABS</a:t>
            </a:r>
            <a:r>
              <a:rPr lang="ko-KR" altLang="en-US" dirty="0">
                <a:ea typeface="굴림" charset="-127"/>
              </a:rPr>
              <a:t>와 같은 저 </a:t>
            </a:r>
            <a:r>
              <a:rPr lang="ko-KR" altLang="en-US" dirty="0" err="1">
                <a:ea typeface="굴림" charset="-127"/>
              </a:rPr>
              <a:t>폴리곤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유닛을 확실히 특징짓는 무기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인공지능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컨셉에 맞는 고유한 패턴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지형에 따라 증</a:t>
            </a:r>
            <a:r>
              <a:rPr lang="en-US" altLang="ko-KR" dirty="0">
                <a:ea typeface="굴림" charset="-127"/>
              </a:rPr>
              <a:t>.</a:t>
            </a:r>
            <a:r>
              <a:rPr lang="ko-KR" altLang="en-US">
                <a:ea typeface="굴림" charset="-127"/>
              </a:rPr>
              <a:t>감 되는 </a:t>
            </a:r>
            <a:r>
              <a:rPr lang="ko-KR" altLang="en-US" dirty="0">
                <a:ea typeface="굴림" charset="-127"/>
              </a:rPr>
              <a:t>능력치</a:t>
            </a:r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60646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5BC7-E78F-4FC3-92CD-D1A274D3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5AAC-FE41-4B10-B11A-31D7E2F0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들어가기 앞서</a:t>
            </a:r>
            <a:endParaRPr lang="en-US" altLang="ko-KR" dirty="0"/>
          </a:p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85259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들어가기 앞서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이 문서는 졸업작품을 위한 제안서 입니다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이 제안서를 토대로 기획서를 제작하는 것으로 가정하였습니다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팀원과 최대한 의견을 맞추면서 작성한 것임을 먼저 밝힙니다</a:t>
            </a:r>
            <a:r>
              <a:rPr lang="en-US" altLang="ko-KR" dirty="0">
                <a:ea typeface="굴림" charset="-127"/>
              </a:rPr>
              <a:t>.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Ultimate Epic Battle Simulator(UEBS)</a:t>
            </a:r>
          </a:p>
          <a:p>
            <a:endParaRPr lang="en-US" altLang="ko-KR" sz="2000" dirty="0">
              <a:ea typeface="굴림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956117-A46F-43C1-ADF5-70AE3B3F01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956964"/>
            <a:ext cx="4762872" cy="26346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470B31-87A0-49A0-B947-1B34FC3416B4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" y="2060848"/>
            <a:ext cx="4834880" cy="26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4114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Ultimate Epic Battle Simulator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유닛을 자유롭게 배치하여 결과를 지켜본다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사용되는 유닛으로는 </a:t>
            </a:r>
            <a:r>
              <a:rPr lang="ko-KR" altLang="en-US" sz="2000" dirty="0" err="1">
                <a:ea typeface="굴림" charset="-127"/>
              </a:rPr>
              <a:t>로마병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 err="1">
                <a:ea typeface="굴림" charset="-127"/>
              </a:rPr>
              <a:t>머스켓병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소총병에서부터 심지어 닭같은 동물까지도 배치가 가능하며 능력치를 플레이어가 조절할 수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좋은 그래픽을 가졌기에 실제 전투장면을 보는 듯한 느낌을 준다</a:t>
            </a:r>
            <a:r>
              <a:rPr lang="en-US" altLang="ko-KR" sz="2000" dirty="0">
                <a:ea typeface="굴림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2955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Totally Accurate Battle Simulator(TABS)</a:t>
            </a:r>
          </a:p>
          <a:p>
            <a:endParaRPr lang="en-US" altLang="ko-KR" sz="2400" dirty="0">
              <a:ea typeface="굴림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6D87A0-764D-4AF0-82AB-737276829A83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272" y="3963922"/>
            <a:ext cx="4752528" cy="26298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DA224A-DCAF-4F95-B83C-1E88808CFE99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8" y="2060848"/>
            <a:ext cx="4521274" cy="250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2568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Totally Accurate Battle Simulator</a:t>
            </a:r>
          </a:p>
          <a:p>
            <a:endParaRPr lang="en-US" altLang="ko-KR" sz="24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유닛을 자유롭게 배치하여 전투를 벌이고 결과를 지켜본다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다양한 컨셉의 유닛들이 존재한다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캐주얼한 그래픽과 과장된 연출로 인해 타격감을 느낄 수 있다</a:t>
            </a:r>
            <a:r>
              <a:rPr lang="en-US" altLang="ko-KR" sz="2000" dirty="0">
                <a:ea typeface="굴림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72295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>
                <a:ea typeface="굴림" charset="-127"/>
              </a:rPr>
              <a:t>위 게임들의 단점</a:t>
            </a:r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지형에 따른 능력치의 증감이 존재하지 않는다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r>
              <a:rPr lang="ko-KR" altLang="en-US" sz="1600" dirty="0">
                <a:ea typeface="굴림" charset="-127"/>
              </a:rPr>
              <a:t>언덕 위에 있는 원거리 유닛과 밑에 있는 유닛의 정확도가 동일하여 시뮬레이션이라는 장르의 리얼리티가 감소한다</a:t>
            </a:r>
            <a:r>
              <a:rPr lang="en-US" altLang="ko-KR" sz="1600" dirty="0">
                <a:ea typeface="굴림" charset="-127"/>
              </a:rPr>
              <a:t>.</a:t>
            </a:r>
          </a:p>
          <a:p>
            <a:pPr lvl="1"/>
            <a:endParaRPr lang="en-US" altLang="ko-KR" sz="16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동일한 행동 패턴을 지닌 </a:t>
            </a:r>
            <a:r>
              <a:rPr lang="en-US" altLang="ko-KR" sz="2000" dirty="0">
                <a:ea typeface="굴림" charset="-127"/>
              </a:rPr>
              <a:t>AI</a:t>
            </a:r>
          </a:p>
          <a:p>
            <a:pPr lvl="1"/>
            <a:r>
              <a:rPr lang="ko-KR" altLang="en-US" sz="1600" dirty="0">
                <a:ea typeface="굴림" charset="-127"/>
              </a:rPr>
              <a:t>공통적으로 전투를 벌이게 되었을 때 </a:t>
            </a:r>
            <a:r>
              <a:rPr lang="en-US" altLang="ko-KR" sz="1600" dirty="0">
                <a:ea typeface="굴림" charset="-127"/>
              </a:rPr>
              <a:t>AI</a:t>
            </a:r>
            <a:r>
              <a:rPr lang="ko-KR" altLang="en-US" sz="1600" dirty="0">
                <a:ea typeface="굴림" charset="-127"/>
              </a:rPr>
              <a:t>들은 자신들의 무기의 사거리에 닿을 때 까지 무작정 돌진하고 사거리에 닿으면 공격을 시작한다</a:t>
            </a:r>
            <a:r>
              <a:rPr lang="en-US" altLang="ko-KR" sz="1600" dirty="0">
                <a:ea typeface="굴림" charset="-127"/>
              </a:rPr>
              <a:t>.</a:t>
            </a:r>
          </a:p>
          <a:p>
            <a:pPr lvl="1"/>
            <a:r>
              <a:rPr lang="ko-KR" altLang="en-US" sz="1600" dirty="0">
                <a:ea typeface="굴림" charset="-127"/>
              </a:rPr>
              <a:t>한 가지 예로 로마병의 경우 특유의 밀집된 방패진형을 짜지 않는다</a:t>
            </a:r>
            <a:r>
              <a:rPr lang="en-US" altLang="ko-KR" sz="1600" dirty="0">
                <a:ea typeface="굴림" charset="-127"/>
              </a:rPr>
              <a:t>.</a:t>
            </a:r>
          </a:p>
          <a:p>
            <a:pPr lvl="1"/>
            <a:endParaRPr lang="en-US" altLang="ko-KR" sz="16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플레이어가 즐길 콘텐츠의 부재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1600" dirty="0">
                <a:ea typeface="굴림" charset="-127"/>
              </a:rPr>
              <a:t>플레이어가 할 수 있는 것은 유닛 종류 설정 및 위치 설정 뿐이다</a:t>
            </a:r>
            <a:r>
              <a:rPr lang="en-US" altLang="ko-KR" sz="1600" dirty="0">
                <a:ea typeface="굴림" charset="-127"/>
              </a:rPr>
              <a:t>.</a:t>
            </a:r>
          </a:p>
          <a:p>
            <a:pPr lvl="1"/>
            <a:r>
              <a:rPr lang="ko-KR" altLang="en-US" sz="1600" dirty="0">
                <a:ea typeface="굴림" charset="-127"/>
              </a:rPr>
              <a:t>전투가 시작된 이후 플레이어가 개입할 요소가 전무하다</a:t>
            </a:r>
            <a:r>
              <a:rPr lang="en-US" altLang="ko-KR" sz="1600" dirty="0">
                <a:ea typeface="굴림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20422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>
                <a:ea typeface="굴림" charset="-127"/>
              </a:rPr>
              <a:t>단점들의 보완</a:t>
            </a:r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r>
              <a:rPr lang="ko-KR" altLang="en-US" sz="2400" dirty="0">
                <a:ea typeface="굴림" charset="-127"/>
              </a:rPr>
              <a:t>유닛을 배치하고 전투를 진행한다</a:t>
            </a:r>
            <a:r>
              <a:rPr lang="en-US" altLang="ko-KR" sz="2400" dirty="0">
                <a:ea typeface="굴림" charset="-127"/>
              </a:rPr>
              <a:t>.</a:t>
            </a:r>
          </a:p>
          <a:p>
            <a:endParaRPr lang="en-US" altLang="ko-KR" sz="2400" dirty="0">
              <a:ea typeface="굴림" charset="-127"/>
            </a:endParaRPr>
          </a:p>
          <a:p>
            <a:r>
              <a:rPr lang="ko-KR" altLang="en-US" sz="2400" dirty="0">
                <a:ea typeface="굴림" charset="-127"/>
              </a:rPr>
              <a:t>전투를 시작하면 플레이어는 배치한 유닛 중 하나를 조종하여 전투에 참여한다</a:t>
            </a:r>
            <a:r>
              <a:rPr lang="en-US" altLang="ko-KR" sz="2400" dirty="0">
                <a:ea typeface="굴림" charset="-127"/>
              </a:rPr>
              <a:t>.</a:t>
            </a:r>
          </a:p>
          <a:p>
            <a:endParaRPr lang="en-US" altLang="ko-KR" sz="2400" dirty="0">
              <a:ea typeface="굴림" charset="-127"/>
            </a:endParaRPr>
          </a:p>
          <a:p>
            <a:r>
              <a:rPr lang="ko-KR" altLang="en-US" sz="2400" dirty="0">
                <a:ea typeface="굴림" charset="-127"/>
              </a:rPr>
              <a:t>플레이어가 조종하는 유닛은 경험치 시스템이 적용되어 더 강해지거나 무작위의 특성을 부여 받도록 한다</a:t>
            </a:r>
            <a:r>
              <a:rPr lang="en-US" altLang="ko-KR" sz="2400" dirty="0">
                <a:ea typeface="굴림" charset="-127"/>
              </a:rPr>
              <a:t>.</a:t>
            </a:r>
          </a:p>
          <a:p>
            <a:endParaRPr lang="en-US" altLang="ko-KR" sz="24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70749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91</TotalTime>
  <Words>291</Words>
  <Application>Microsoft Office PowerPoint</Application>
  <PresentationFormat>화면 슬라이드 쇼(4:3)</PresentationFormat>
  <Paragraphs>75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Arial</vt:lpstr>
      <vt:lpstr>Times New Roman</vt:lpstr>
      <vt:lpstr>Wingdings</vt:lpstr>
      <vt:lpstr>Level</vt:lpstr>
      <vt:lpstr>전투 시뮬레이션 제안서</vt:lpstr>
      <vt:lpstr>목차</vt:lpstr>
      <vt:lpstr>들어가기 앞서</vt:lpstr>
      <vt:lpstr>게임 컨셉</vt:lpstr>
      <vt:lpstr>게임 컨셉</vt:lpstr>
      <vt:lpstr>게임 컨셉</vt:lpstr>
      <vt:lpstr>게임 컨셉</vt:lpstr>
      <vt:lpstr>게임 컨셉</vt:lpstr>
      <vt:lpstr>게임 컨셉</vt:lpstr>
      <vt:lpstr>개요</vt:lpstr>
      <vt:lpstr>개요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김나단</dc:creator>
  <cp:keywords/>
  <dc:description/>
  <cp:lastModifiedBy>김나단</cp:lastModifiedBy>
  <cp:revision>11</cp:revision>
  <dcterms:created xsi:type="dcterms:W3CDTF">2017-07-29T06:26:11Z</dcterms:created>
  <dcterms:modified xsi:type="dcterms:W3CDTF">2017-08-03T12:19:12Z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